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7"/>
  </p:notesMasterIdLst>
  <p:handoutMasterIdLst>
    <p:handoutMasterId r:id="rId18"/>
  </p:handoutMasterIdLst>
  <p:sldIdLst>
    <p:sldId id="256" r:id="rId2"/>
    <p:sldId id="563" r:id="rId3"/>
    <p:sldId id="622" r:id="rId4"/>
    <p:sldId id="621" r:id="rId5"/>
    <p:sldId id="619" r:id="rId6"/>
    <p:sldId id="623" r:id="rId7"/>
    <p:sldId id="627" r:id="rId8"/>
    <p:sldId id="626" r:id="rId9"/>
    <p:sldId id="632" r:id="rId10"/>
    <p:sldId id="631" r:id="rId11"/>
    <p:sldId id="628" r:id="rId12"/>
    <p:sldId id="625" r:id="rId13"/>
    <p:sldId id="637" r:id="rId14"/>
    <p:sldId id="618" r:id="rId15"/>
    <p:sldId id="575" r:id="rId16"/>
  </p:sldIdLst>
  <p:sldSz cx="9144000" cy="6858000" type="screen4x3"/>
  <p:notesSz cx="7010400" cy="9296400"/>
  <p:defaultTextStyle>
    <a:defPPr>
      <a:defRPr lang="es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an-Ponce" initials="C" lastIdx="1" clrIdx="0">
    <p:extLst>
      <p:ext uri="{19B8F6BF-5375-455C-9EA6-DF929625EA0E}">
        <p15:presenceInfo xmlns:p15="http://schemas.microsoft.com/office/powerpoint/2012/main" userId="Christian-Pon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565"/>
    <a:srgbClr val="FF00FF"/>
    <a:srgbClr val="0D62AF"/>
    <a:srgbClr val="07F323"/>
    <a:srgbClr val="BC3F00"/>
    <a:srgbClr val="97E911"/>
    <a:srgbClr val="FF79FF"/>
    <a:srgbClr val="E21000"/>
    <a:srgbClr val="FF9F9F"/>
    <a:srgbClr val="C04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88" autoAdjust="0"/>
    <p:restoredTop sz="94660"/>
  </p:normalViewPr>
  <p:slideViewPr>
    <p:cSldViewPr snapToGrid="0">
      <p:cViewPr>
        <p:scale>
          <a:sx n="55" d="100"/>
          <a:sy n="55" d="100"/>
        </p:scale>
        <p:origin x="1680" y="3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F8865-21D6-4448-9E99-C68B7E6C9A12}" type="datetimeFigureOut">
              <a:rPr lang="es-EC" smtClean="0"/>
              <a:t>31/10/2017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939" y="8829967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9C284-FA3C-41AC-95E5-06378FA8B34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846234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79A8D-8EF1-407A-94FE-20D329B0C9C8}" type="datetimeFigureOut">
              <a:rPr lang="es-EC" smtClean="0"/>
              <a:t>31/10/2017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A0A01C-44ED-423F-86A0-46EAFDED6AD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77395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3"/>
            <a:ext cx="9144000" cy="68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85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75B3E-8C7F-4C77-9853-D85BBEB54468}" type="datetimeFigureOut">
              <a:rPr lang="es-US" smtClean="0"/>
              <a:t>10/31/2017</a:t>
            </a:fld>
            <a:endParaRPr lang="es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6542-D772-4B58-A3C5-7C45BA15019C}" type="slidenum">
              <a:rPr lang="es-US" smtClean="0"/>
              <a:t>‹Nº›</a:t>
            </a:fld>
            <a:endParaRPr lang="es-US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46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75B3E-8C7F-4C77-9853-D85BBEB54468}" type="datetimeFigureOut">
              <a:rPr lang="es-US" smtClean="0"/>
              <a:t>10/31/2017</a:t>
            </a:fld>
            <a:endParaRPr lang="es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6542-D772-4B58-A3C5-7C45BA15019C}" type="slidenum">
              <a:rPr lang="es-US" smtClean="0"/>
              <a:t>‹Nº›</a:t>
            </a:fld>
            <a:endParaRPr lang="es-US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 rotWithShape="1">
          <a:blip r:embed="rId2"/>
          <a:srcRect l="39119" t="80544" r="9345" b="11391"/>
          <a:stretch/>
        </p:blipFill>
        <p:spPr>
          <a:xfrm>
            <a:off x="0" y="6191251"/>
            <a:ext cx="91440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70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75B3E-8C7F-4C77-9853-D85BBEB54468}" type="datetimeFigureOut">
              <a:rPr lang="es-US" smtClean="0"/>
              <a:t>10/31/2017</a:t>
            </a:fld>
            <a:endParaRPr lang="es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A6542-D772-4B58-A3C5-7C45BA15019C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696833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hyperlink" Target="http://www.google.com.ec/imgres?imgurl=http://files.securityandsafety.eu/200000154-70806717a6/Traffic%20cone%201000.png&amp;imgrefurl=http://www.securityandsafety.eu/es/traffic-cones/&amp;h=572&amp;w=755&amp;tbnid=CLYSkqNaQbz5wM:&amp;zoom=1&amp;docid=tlXwUVUkOQ8rLM&amp;ei=1q7cVIPbOsmgNrLNgPAM&amp;tbm=isch&amp;ved=0CHEQMyg3MDc" TargetMode="Externa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37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99" y="1010514"/>
            <a:ext cx="9144000" cy="5143500"/>
          </a:xfrm>
          <a:prstGeom prst="rect">
            <a:avLst/>
          </a:prstGeom>
        </p:spPr>
      </p:pic>
      <p:sp>
        <p:nvSpPr>
          <p:cNvPr id="3" name="Forma libre 2"/>
          <p:cNvSpPr/>
          <p:nvPr/>
        </p:nvSpPr>
        <p:spPr>
          <a:xfrm>
            <a:off x="396240" y="1208677"/>
            <a:ext cx="8193293" cy="4875306"/>
          </a:xfrm>
          <a:custGeom>
            <a:avLst/>
            <a:gdLst>
              <a:gd name="connsiteX0" fmla="*/ 7505700 w 7505700"/>
              <a:gd name="connsiteY0" fmla="*/ 2499360 h 2499360"/>
              <a:gd name="connsiteX1" fmla="*/ 7505700 w 7505700"/>
              <a:gd name="connsiteY1" fmla="*/ 2499360 h 2499360"/>
              <a:gd name="connsiteX2" fmla="*/ 6080760 w 7505700"/>
              <a:gd name="connsiteY2" fmla="*/ 533400 h 2499360"/>
              <a:gd name="connsiteX3" fmla="*/ 5684520 w 7505700"/>
              <a:gd name="connsiteY3" fmla="*/ 198120 h 2499360"/>
              <a:gd name="connsiteX4" fmla="*/ 4457700 w 7505700"/>
              <a:gd name="connsiteY4" fmla="*/ 53340 h 2499360"/>
              <a:gd name="connsiteX5" fmla="*/ 3253740 w 7505700"/>
              <a:gd name="connsiteY5" fmla="*/ 0 h 2499360"/>
              <a:gd name="connsiteX6" fmla="*/ 2887980 w 7505700"/>
              <a:gd name="connsiteY6" fmla="*/ 91440 h 2499360"/>
              <a:gd name="connsiteX7" fmla="*/ 2804160 w 7505700"/>
              <a:gd name="connsiteY7" fmla="*/ 137160 h 2499360"/>
              <a:gd name="connsiteX8" fmla="*/ 1021080 w 7505700"/>
              <a:gd name="connsiteY8" fmla="*/ 944880 h 2499360"/>
              <a:gd name="connsiteX9" fmla="*/ 434340 w 7505700"/>
              <a:gd name="connsiteY9" fmla="*/ 929640 h 2499360"/>
              <a:gd name="connsiteX10" fmla="*/ 0 w 7505700"/>
              <a:gd name="connsiteY10" fmla="*/ 99060 h 2499360"/>
              <a:gd name="connsiteX0" fmla="*/ 7505700 w 7505700"/>
              <a:gd name="connsiteY0" fmla="*/ 2499360 h 2499360"/>
              <a:gd name="connsiteX1" fmla="*/ 7505700 w 7505700"/>
              <a:gd name="connsiteY1" fmla="*/ 2499360 h 2499360"/>
              <a:gd name="connsiteX2" fmla="*/ 6080760 w 7505700"/>
              <a:gd name="connsiteY2" fmla="*/ 533400 h 2499360"/>
              <a:gd name="connsiteX3" fmla="*/ 5684520 w 7505700"/>
              <a:gd name="connsiteY3" fmla="*/ 198120 h 2499360"/>
              <a:gd name="connsiteX4" fmla="*/ 4457700 w 7505700"/>
              <a:gd name="connsiteY4" fmla="*/ 53340 h 2499360"/>
              <a:gd name="connsiteX5" fmla="*/ 3253740 w 7505700"/>
              <a:gd name="connsiteY5" fmla="*/ 0 h 2499360"/>
              <a:gd name="connsiteX6" fmla="*/ 2887980 w 7505700"/>
              <a:gd name="connsiteY6" fmla="*/ 91440 h 2499360"/>
              <a:gd name="connsiteX7" fmla="*/ 2804160 w 7505700"/>
              <a:gd name="connsiteY7" fmla="*/ 137160 h 2499360"/>
              <a:gd name="connsiteX8" fmla="*/ 1021080 w 7505700"/>
              <a:gd name="connsiteY8" fmla="*/ 944880 h 2499360"/>
              <a:gd name="connsiteX9" fmla="*/ 434340 w 7505700"/>
              <a:gd name="connsiteY9" fmla="*/ 929640 h 2499360"/>
              <a:gd name="connsiteX10" fmla="*/ 0 w 7505700"/>
              <a:gd name="connsiteY10" fmla="*/ 99060 h 2499360"/>
              <a:gd name="connsiteX0" fmla="*/ 7505700 w 7505700"/>
              <a:gd name="connsiteY0" fmla="*/ 2499360 h 2499360"/>
              <a:gd name="connsiteX1" fmla="*/ 7505700 w 7505700"/>
              <a:gd name="connsiteY1" fmla="*/ 2499360 h 2499360"/>
              <a:gd name="connsiteX2" fmla="*/ 6080760 w 7505700"/>
              <a:gd name="connsiteY2" fmla="*/ 533400 h 2499360"/>
              <a:gd name="connsiteX3" fmla="*/ 5684520 w 7505700"/>
              <a:gd name="connsiteY3" fmla="*/ 198120 h 2499360"/>
              <a:gd name="connsiteX4" fmla="*/ 4442460 w 7505700"/>
              <a:gd name="connsiteY4" fmla="*/ 83820 h 2499360"/>
              <a:gd name="connsiteX5" fmla="*/ 3253740 w 7505700"/>
              <a:gd name="connsiteY5" fmla="*/ 0 h 2499360"/>
              <a:gd name="connsiteX6" fmla="*/ 2887980 w 7505700"/>
              <a:gd name="connsiteY6" fmla="*/ 91440 h 2499360"/>
              <a:gd name="connsiteX7" fmla="*/ 2804160 w 7505700"/>
              <a:gd name="connsiteY7" fmla="*/ 137160 h 2499360"/>
              <a:gd name="connsiteX8" fmla="*/ 1021080 w 7505700"/>
              <a:gd name="connsiteY8" fmla="*/ 944880 h 2499360"/>
              <a:gd name="connsiteX9" fmla="*/ 434340 w 7505700"/>
              <a:gd name="connsiteY9" fmla="*/ 929640 h 2499360"/>
              <a:gd name="connsiteX10" fmla="*/ 0 w 7505700"/>
              <a:gd name="connsiteY10" fmla="*/ 99060 h 2499360"/>
              <a:gd name="connsiteX0" fmla="*/ 7505700 w 7505700"/>
              <a:gd name="connsiteY0" fmla="*/ 2476500 h 2476500"/>
              <a:gd name="connsiteX1" fmla="*/ 7505700 w 7505700"/>
              <a:gd name="connsiteY1" fmla="*/ 2476500 h 2476500"/>
              <a:gd name="connsiteX2" fmla="*/ 6080760 w 7505700"/>
              <a:gd name="connsiteY2" fmla="*/ 510540 h 2476500"/>
              <a:gd name="connsiteX3" fmla="*/ 5684520 w 7505700"/>
              <a:gd name="connsiteY3" fmla="*/ 175260 h 2476500"/>
              <a:gd name="connsiteX4" fmla="*/ 4442460 w 7505700"/>
              <a:gd name="connsiteY4" fmla="*/ 60960 h 2476500"/>
              <a:gd name="connsiteX5" fmla="*/ 3246120 w 7505700"/>
              <a:gd name="connsiteY5" fmla="*/ 0 h 2476500"/>
              <a:gd name="connsiteX6" fmla="*/ 2887980 w 7505700"/>
              <a:gd name="connsiteY6" fmla="*/ 68580 h 2476500"/>
              <a:gd name="connsiteX7" fmla="*/ 2804160 w 7505700"/>
              <a:gd name="connsiteY7" fmla="*/ 114300 h 2476500"/>
              <a:gd name="connsiteX8" fmla="*/ 1021080 w 7505700"/>
              <a:gd name="connsiteY8" fmla="*/ 922020 h 2476500"/>
              <a:gd name="connsiteX9" fmla="*/ 434340 w 7505700"/>
              <a:gd name="connsiteY9" fmla="*/ 906780 h 2476500"/>
              <a:gd name="connsiteX10" fmla="*/ 0 w 7505700"/>
              <a:gd name="connsiteY10" fmla="*/ 76200 h 2476500"/>
              <a:gd name="connsiteX0" fmla="*/ 7505700 w 7505700"/>
              <a:gd name="connsiteY0" fmla="*/ 2476500 h 2476500"/>
              <a:gd name="connsiteX1" fmla="*/ 7505700 w 7505700"/>
              <a:gd name="connsiteY1" fmla="*/ 2476500 h 2476500"/>
              <a:gd name="connsiteX2" fmla="*/ 6080760 w 7505700"/>
              <a:gd name="connsiteY2" fmla="*/ 510540 h 2476500"/>
              <a:gd name="connsiteX3" fmla="*/ 5684520 w 7505700"/>
              <a:gd name="connsiteY3" fmla="*/ 175260 h 2476500"/>
              <a:gd name="connsiteX4" fmla="*/ 4442460 w 7505700"/>
              <a:gd name="connsiteY4" fmla="*/ 60960 h 2476500"/>
              <a:gd name="connsiteX5" fmla="*/ 3246120 w 7505700"/>
              <a:gd name="connsiteY5" fmla="*/ 0 h 2476500"/>
              <a:gd name="connsiteX6" fmla="*/ 2887980 w 7505700"/>
              <a:gd name="connsiteY6" fmla="*/ 68580 h 2476500"/>
              <a:gd name="connsiteX7" fmla="*/ 2804160 w 7505700"/>
              <a:gd name="connsiteY7" fmla="*/ 114300 h 2476500"/>
              <a:gd name="connsiteX8" fmla="*/ 1021080 w 7505700"/>
              <a:gd name="connsiteY8" fmla="*/ 922020 h 2476500"/>
              <a:gd name="connsiteX9" fmla="*/ 434340 w 7505700"/>
              <a:gd name="connsiteY9" fmla="*/ 906780 h 2476500"/>
              <a:gd name="connsiteX10" fmla="*/ 0 w 7505700"/>
              <a:gd name="connsiteY10" fmla="*/ 76200 h 2476500"/>
              <a:gd name="connsiteX0" fmla="*/ 7505700 w 7505700"/>
              <a:gd name="connsiteY0" fmla="*/ 2476500 h 2476500"/>
              <a:gd name="connsiteX1" fmla="*/ 7505700 w 7505700"/>
              <a:gd name="connsiteY1" fmla="*/ 2476500 h 2476500"/>
              <a:gd name="connsiteX2" fmla="*/ 6080760 w 7505700"/>
              <a:gd name="connsiteY2" fmla="*/ 510540 h 2476500"/>
              <a:gd name="connsiteX3" fmla="*/ 5684520 w 7505700"/>
              <a:gd name="connsiteY3" fmla="*/ 175260 h 2476500"/>
              <a:gd name="connsiteX4" fmla="*/ 4442460 w 7505700"/>
              <a:gd name="connsiteY4" fmla="*/ 60960 h 2476500"/>
              <a:gd name="connsiteX5" fmla="*/ 3246120 w 7505700"/>
              <a:gd name="connsiteY5" fmla="*/ 0 h 2476500"/>
              <a:gd name="connsiteX6" fmla="*/ 2887980 w 7505700"/>
              <a:gd name="connsiteY6" fmla="*/ 68580 h 2476500"/>
              <a:gd name="connsiteX7" fmla="*/ 2804160 w 7505700"/>
              <a:gd name="connsiteY7" fmla="*/ 114300 h 2476500"/>
              <a:gd name="connsiteX8" fmla="*/ 1021080 w 7505700"/>
              <a:gd name="connsiteY8" fmla="*/ 922020 h 2476500"/>
              <a:gd name="connsiteX9" fmla="*/ 434340 w 7505700"/>
              <a:gd name="connsiteY9" fmla="*/ 906780 h 2476500"/>
              <a:gd name="connsiteX10" fmla="*/ 0 w 7505700"/>
              <a:gd name="connsiteY10" fmla="*/ 76200 h 2476500"/>
              <a:gd name="connsiteX0" fmla="*/ 7505700 w 7505700"/>
              <a:gd name="connsiteY0" fmla="*/ 2476500 h 2476500"/>
              <a:gd name="connsiteX1" fmla="*/ 7505700 w 7505700"/>
              <a:gd name="connsiteY1" fmla="*/ 2476500 h 2476500"/>
              <a:gd name="connsiteX2" fmla="*/ 6080760 w 7505700"/>
              <a:gd name="connsiteY2" fmla="*/ 510540 h 2476500"/>
              <a:gd name="connsiteX3" fmla="*/ 5684520 w 7505700"/>
              <a:gd name="connsiteY3" fmla="*/ 175260 h 2476500"/>
              <a:gd name="connsiteX4" fmla="*/ 4442460 w 7505700"/>
              <a:gd name="connsiteY4" fmla="*/ 60960 h 2476500"/>
              <a:gd name="connsiteX5" fmla="*/ 3246120 w 7505700"/>
              <a:gd name="connsiteY5" fmla="*/ 0 h 2476500"/>
              <a:gd name="connsiteX6" fmla="*/ 2887980 w 7505700"/>
              <a:gd name="connsiteY6" fmla="*/ 68580 h 2476500"/>
              <a:gd name="connsiteX7" fmla="*/ 2804160 w 7505700"/>
              <a:gd name="connsiteY7" fmla="*/ 114300 h 2476500"/>
              <a:gd name="connsiteX8" fmla="*/ 1021080 w 7505700"/>
              <a:gd name="connsiteY8" fmla="*/ 922020 h 2476500"/>
              <a:gd name="connsiteX9" fmla="*/ 434340 w 7505700"/>
              <a:gd name="connsiteY9" fmla="*/ 906780 h 2476500"/>
              <a:gd name="connsiteX10" fmla="*/ 0 w 7505700"/>
              <a:gd name="connsiteY10" fmla="*/ 76200 h 2476500"/>
              <a:gd name="connsiteX0" fmla="*/ 7505700 w 7505700"/>
              <a:gd name="connsiteY0" fmla="*/ 2476500 h 2476500"/>
              <a:gd name="connsiteX1" fmla="*/ 7505700 w 7505700"/>
              <a:gd name="connsiteY1" fmla="*/ 2476500 h 2476500"/>
              <a:gd name="connsiteX2" fmla="*/ 6080760 w 7505700"/>
              <a:gd name="connsiteY2" fmla="*/ 510540 h 2476500"/>
              <a:gd name="connsiteX3" fmla="*/ 5684520 w 7505700"/>
              <a:gd name="connsiteY3" fmla="*/ 175260 h 2476500"/>
              <a:gd name="connsiteX4" fmla="*/ 4442460 w 7505700"/>
              <a:gd name="connsiteY4" fmla="*/ 60960 h 2476500"/>
              <a:gd name="connsiteX5" fmla="*/ 3246120 w 7505700"/>
              <a:gd name="connsiteY5" fmla="*/ 0 h 2476500"/>
              <a:gd name="connsiteX6" fmla="*/ 2887980 w 7505700"/>
              <a:gd name="connsiteY6" fmla="*/ 68580 h 2476500"/>
              <a:gd name="connsiteX7" fmla="*/ 2804160 w 7505700"/>
              <a:gd name="connsiteY7" fmla="*/ 114300 h 2476500"/>
              <a:gd name="connsiteX8" fmla="*/ 1021080 w 7505700"/>
              <a:gd name="connsiteY8" fmla="*/ 922020 h 2476500"/>
              <a:gd name="connsiteX9" fmla="*/ 434340 w 7505700"/>
              <a:gd name="connsiteY9" fmla="*/ 906780 h 2476500"/>
              <a:gd name="connsiteX10" fmla="*/ 0 w 7505700"/>
              <a:gd name="connsiteY10" fmla="*/ 76200 h 2476500"/>
              <a:gd name="connsiteX0" fmla="*/ 7505700 w 7505700"/>
              <a:gd name="connsiteY0" fmla="*/ 2476500 h 2476500"/>
              <a:gd name="connsiteX1" fmla="*/ 7505700 w 7505700"/>
              <a:gd name="connsiteY1" fmla="*/ 2476500 h 2476500"/>
              <a:gd name="connsiteX2" fmla="*/ 6080760 w 7505700"/>
              <a:gd name="connsiteY2" fmla="*/ 510540 h 2476500"/>
              <a:gd name="connsiteX3" fmla="*/ 5684520 w 7505700"/>
              <a:gd name="connsiteY3" fmla="*/ 175260 h 2476500"/>
              <a:gd name="connsiteX4" fmla="*/ 4442460 w 7505700"/>
              <a:gd name="connsiteY4" fmla="*/ 60960 h 2476500"/>
              <a:gd name="connsiteX5" fmla="*/ 3246120 w 7505700"/>
              <a:gd name="connsiteY5" fmla="*/ 0 h 2476500"/>
              <a:gd name="connsiteX6" fmla="*/ 2887980 w 7505700"/>
              <a:gd name="connsiteY6" fmla="*/ 68580 h 2476500"/>
              <a:gd name="connsiteX7" fmla="*/ 2804160 w 7505700"/>
              <a:gd name="connsiteY7" fmla="*/ 114300 h 2476500"/>
              <a:gd name="connsiteX8" fmla="*/ 1021080 w 7505700"/>
              <a:gd name="connsiteY8" fmla="*/ 922020 h 2476500"/>
              <a:gd name="connsiteX9" fmla="*/ 434340 w 7505700"/>
              <a:gd name="connsiteY9" fmla="*/ 906780 h 2476500"/>
              <a:gd name="connsiteX10" fmla="*/ 0 w 7505700"/>
              <a:gd name="connsiteY10" fmla="*/ 76200 h 2476500"/>
              <a:gd name="connsiteX0" fmla="*/ 7540148 w 7540148"/>
              <a:gd name="connsiteY0" fmla="*/ 2476500 h 2476500"/>
              <a:gd name="connsiteX1" fmla="*/ 7540148 w 7540148"/>
              <a:gd name="connsiteY1" fmla="*/ 2476500 h 2476500"/>
              <a:gd name="connsiteX2" fmla="*/ 6115208 w 7540148"/>
              <a:gd name="connsiteY2" fmla="*/ 510540 h 2476500"/>
              <a:gd name="connsiteX3" fmla="*/ 5718968 w 7540148"/>
              <a:gd name="connsiteY3" fmla="*/ 175260 h 2476500"/>
              <a:gd name="connsiteX4" fmla="*/ 4476908 w 7540148"/>
              <a:gd name="connsiteY4" fmla="*/ 60960 h 2476500"/>
              <a:gd name="connsiteX5" fmla="*/ 3280568 w 7540148"/>
              <a:gd name="connsiteY5" fmla="*/ 0 h 2476500"/>
              <a:gd name="connsiteX6" fmla="*/ 2922428 w 7540148"/>
              <a:gd name="connsiteY6" fmla="*/ 68580 h 2476500"/>
              <a:gd name="connsiteX7" fmla="*/ 2838608 w 7540148"/>
              <a:gd name="connsiteY7" fmla="*/ 114300 h 2476500"/>
              <a:gd name="connsiteX8" fmla="*/ 1055528 w 7540148"/>
              <a:gd name="connsiteY8" fmla="*/ 922020 h 2476500"/>
              <a:gd name="connsiteX9" fmla="*/ 468788 w 7540148"/>
              <a:gd name="connsiteY9" fmla="*/ 906780 h 2476500"/>
              <a:gd name="connsiteX10" fmla="*/ 34448 w 7540148"/>
              <a:gd name="connsiteY10" fmla="*/ 76200 h 2476500"/>
              <a:gd name="connsiteX11" fmla="*/ 26828 w 7540148"/>
              <a:gd name="connsiteY11" fmla="*/ 76200 h 2476500"/>
              <a:gd name="connsiteX0" fmla="*/ 7530606 w 7530606"/>
              <a:gd name="connsiteY0" fmla="*/ 3048000 h 3048000"/>
              <a:gd name="connsiteX1" fmla="*/ 7530606 w 7530606"/>
              <a:gd name="connsiteY1" fmla="*/ 3048000 h 3048000"/>
              <a:gd name="connsiteX2" fmla="*/ 6105666 w 7530606"/>
              <a:gd name="connsiteY2" fmla="*/ 1082040 h 3048000"/>
              <a:gd name="connsiteX3" fmla="*/ 5709426 w 7530606"/>
              <a:gd name="connsiteY3" fmla="*/ 746760 h 3048000"/>
              <a:gd name="connsiteX4" fmla="*/ 4467366 w 7530606"/>
              <a:gd name="connsiteY4" fmla="*/ 632460 h 3048000"/>
              <a:gd name="connsiteX5" fmla="*/ 3271026 w 7530606"/>
              <a:gd name="connsiteY5" fmla="*/ 571500 h 3048000"/>
              <a:gd name="connsiteX6" fmla="*/ 2912886 w 7530606"/>
              <a:gd name="connsiteY6" fmla="*/ 640080 h 3048000"/>
              <a:gd name="connsiteX7" fmla="*/ 2829066 w 7530606"/>
              <a:gd name="connsiteY7" fmla="*/ 685800 h 3048000"/>
              <a:gd name="connsiteX8" fmla="*/ 1045986 w 7530606"/>
              <a:gd name="connsiteY8" fmla="*/ 1493520 h 3048000"/>
              <a:gd name="connsiteX9" fmla="*/ 459246 w 7530606"/>
              <a:gd name="connsiteY9" fmla="*/ 1478280 h 3048000"/>
              <a:gd name="connsiteX10" fmla="*/ 24906 w 7530606"/>
              <a:gd name="connsiteY10" fmla="*/ 647700 h 3048000"/>
              <a:gd name="connsiteX11" fmla="*/ 63006 w 7530606"/>
              <a:gd name="connsiteY11" fmla="*/ 0 h 3048000"/>
              <a:gd name="connsiteX0" fmla="*/ 7505700 w 7505700"/>
              <a:gd name="connsiteY0" fmla="*/ 3048000 h 3048000"/>
              <a:gd name="connsiteX1" fmla="*/ 7505700 w 7505700"/>
              <a:gd name="connsiteY1" fmla="*/ 3048000 h 3048000"/>
              <a:gd name="connsiteX2" fmla="*/ 6080760 w 7505700"/>
              <a:gd name="connsiteY2" fmla="*/ 1082040 h 3048000"/>
              <a:gd name="connsiteX3" fmla="*/ 5684520 w 7505700"/>
              <a:gd name="connsiteY3" fmla="*/ 746760 h 3048000"/>
              <a:gd name="connsiteX4" fmla="*/ 4442460 w 7505700"/>
              <a:gd name="connsiteY4" fmla="*/ 632460 h 3048000"/>
              <a:gd name="connsiteX5" fmla="*/ 3246120 w 7505700"/>
              <a:gd name="connsiteY5" fmla="*/ 571500 h 3048000"/>
              <a:gd name="connsiteX6" fmla="*/ 2887980 w 7505700"/>
              <a:gd name="connsiteY6" fmla="*/ 640080 h 3048000"/>
              <a:gd name="connsiteX7" fmla="*/ 2804160 w 7505700"/>
              <a:gd name="connsiteY7" fmla="*/ 685800 h 3048000"/>
              <a:gd name="connsiteX8" fmla="*/ 1021080 w 7505700"/>
              <a:gd name="connsiteY8" fmla="*/ 1493520 h 3048000"/>
              <a:gd name="connsiteX9" fmla="*/ 434340 w 7505700"/>
              <a:gd name="connsiteY9" fmla="*/ 1478280 h 3048000"/>
              <a:gd name="connsiteX10" fmla="*/ 0 w 7505700"/>
              <a:gd name="connsiteY10" fmla="*/ 647700 h 3048000"/>
              <a:gd name="connsiteX11" fmla="*/ 38100 w 7505700"/>
              <a:gd name="connsiteY11" fmla="*/ 0 h 3048000"/>
              <a:gd name="connsiteX0" fmla="*/ 7505700 w 7505700"/>
              <a:gd name="connsiteY0" fmla="*/ 3048000 h 3048000"/>
              <a:gd name="connsiteX1" fmla="*/ 7505700 w 7505700"/>
              <a:gd name="connsiteY1" fmla="*/ 3048000 h 3048000"/>
              <a:gd name="connsiteX2" fmla="*/ 6080760 w 7505700"/>
              <a:gd name="connsiteY2" fmla="*/ 1082040 h 3048000"/>
              <a:gd name="connsiteX3" fmla="*/ 5684520 w 7505700"/>
              <a:gd name="connsiteY3" fmla="*/ 746760 h 3048000"/>
              <a:gd name="connsiteX4" fmla="*/ 4442460 w 7505700"/>
              <a:gd name="connsiteY4" fmla="*/ 632460 h 3048000"/>
              <a:gd name="connsiteX5" fmla="*/ 3246120 w 7505700"/>
              <a:gd name="connsiteY5" fmla="*/ 571500 h 3048000"/>
              <a:gd name="connsiteX6" fmla="*/ 2887980 w 7505700"/>
              <a:gd name="connsiteY6" fmla="*/ 640080 h 3048000"/>
              <a:gd name="connsiteX7" fmla="*/ 2804160 w 7505700"/>
              <a:gd name="connsiteY7" fmla="*/ 685800 h 3048000"/>
              <a:gd name="connsiteX8" fmla="*/ 1021080 w 7505700"/>
              <a:gd name="connsiteY8" fmla="*/ 1493520 h 3048000"/>
              <a:gd name="connsiteX9" fmla="*/ 434340 w 7505700"/>
              <a:gd name="connsiteY9" fmla="*/ 1478280 h 3048000"/>
              <a:gd name="connsiteX10" fmla="*/ 0 w 7505700"/>
              <a:gd name="connsiteY10" fmla="*/ 647700 h 3048000"/>
              <a:gd name="connsiteX11" fmla="*/ 60960 w 7505700"/>
              <a:gd name="connsiteY11" fmla="*/ 0 h 3048000"/>
              <a:gd name="connsiteX0" fmla="*/ 7520940 w 7520940"/>
              <a:gd name="connsiteY0" fmla="*/ 3048000 h 3048000"/>
              <a:gd name="connsiteX1" fmla="*/ 7520940 w 7520940"/>
              <a:gd name="connsiteY1" fmla="*/ 3048000 h 3048000"/>
              <a:gd name="connsiteX2" fmla="*/ 6096000 w 7520940"/>
              <a:gd name="connsiteY2" fmla="*/ 1082040 h 3048000"/>
              <a:gd name="connsiteX3" fmla="*/ 5699760 w 7520940"/>
              <a:gd name="connsiteY3" fmla="*/ 746760 h 3048000"/>
              <a:gd name="connsiteX4" fmla="*/ 4457700 w 7520940"/>
              <a:gd name="connsiteY4" fmla="*/ 632460 h 3048000"/>
              <a:gd name="connsiteX5" fmla="*/ 3261360 w 7520940"/>
              <a:gd name="connsiteY5" fmla="*/ 571500 h 3048000"/>
              <a:gd name="connsiteX6" fmla="*/ 2903220 w 7520940"/>
              <a:gd name="connsiteY6" fmla="*/ 640080 h 3048000"/>
              <a:gd name="connsiteX7" fmla="*/ 2819400 w 7520940"/>
              <a:gd name="connsiteY7" fmla="*/ 685800 h 3048000"/>
              <a:gd name="connsiteX8" fmla="*/ 1036320 w 7520940"/>
              <a:gd name="connsiteY8" fmla="*/ 1493520 h 3048000"/>
              <a:gd name="connsiteX9" fmla="*/ 449580 w 7520940"/>
              <a:gd name="connsiteY9" fmla="*/ 1478280 h 3048000"/>
              <a:gd name="connsiteX10" fmla="*/ 0 w 7520940"/>
              <a:gd name="connsiteY10" fmla="*/ 624840 h 3048000"/>
              <a:gd name="connsiteX11" fmla="*/ 76200 w 7520940"/>
              <a:gd name="connsiteY11" fmla="*/ 0 h 3048000"/>
              <a:gd name="connsiteX0" fmla="*/ 7520940 w 7520940"/>
              <a:gd name="connsiteY0" fmla="*/ 3048000 h 3370730"/>
              <a:gd name="connsiteX1" fmla="*/ 7386469 w 7520940"/>
              <a:gd name="connsiteY1" fmla="*/ 3370730 h 3370730"/>
              <a:gd name="connsiteX2" fmla="*/ 6096000 w 7520940"/>
              <a:gd name="connsiteY2" fmla="*/ 1082040 h 3370730"/>
              <a:gd name="connsiteX3" fmla="*/ 5699760 w 7520940"/>
              <a:gd name="connsiteY3" fmla="*/ 746760 h 3370730"/>
              <a:gd name="connsiteX4" fmla="*/ 4457700 w 7520940"/>
              <a:gd name="connsiteY4" fmla="*/ 632460 h 3370730"/>
              <a:gd name="connsiteX5" fmla="*/ 3261360 w 7520940"/>
              <a:gd name="connsiteY5" fmla="*/ 571500 h 3370730"/>
              <a:gd name="connsiteX6" fmla="*/ 2903220 w 7520940"/>
              <a:gd name="connsiteY6" fmla="*/ 640080 h 3370730"/>
              <a:gd name="connsiteX7" fmla="*/ 2819400 w 7520940"/>
              <a:gd name="connsiteY7" fmla="*/ 685800 h 3370730"/>
              <a:gd name="connsiteX8" fmla="*/ 1036320 w 7520940"/>
              <a:gd name="connsiteY8" fmla="*/ 1493520 h 3370730"/>
              <a:gd name="connsiteX9" fmla="*/ 449580 w 7520940"/>
              <a:gd name="connsiteY9" fmla="*/ 1478280 h 3370730"/>
              <a:gd name="connsiteX10" fmla="*/ 0 w 7520940"/>
              <a:gd name="connsiteY10" fmla="*/ 624840 h 3370730"/>
              <a:gd name="connsiteX11" fmla="*/ 76200 w 7520940"/>
              <a:gd name="connsiteY11" fmla="*/ 0 h 3370730"/>
              <a:gd name="connsiteX0" fmla="*/ 8193293 w 8193293"/>
              <a:gd name="connsiteY0" fmla="*/ 4164106 h 4164106"/>
              <a:gd name="connsiteX1" fmla="*/ 7386469 w 8193293"/>
              <a:gd name="connsiteY1" fmla="*/ 3370730 h 4164106"/>
              <a:gd name="connsiteX2" fmla="*/ 6096000 w 8193293"/>
              <a:gd name="connsiteY2" fmla="*/ 1082040 h 4164106"/>
              <a:gd name="connsiteX3" fmla="*/ 5699760 w 8193293"/>
              <a:gd name="connsiteY3" fmla="*/ 746760 h 4164106"/>
              <a:gd name="connsiteX4" fmla="*/ 4457700 w 8193293"/>
              <a:gd name="connsiteY4" fmla="*/ 632460 h 4164106"/>
              <a:gd name="connsiteX5" fmla="*/ 3261360 w 8193293"/>
              <a:gd name="connsiteY5" fmla="*/ 571500 h 4164106"/>
              <a:gd name="connsiteX6" fmla="*/ 2903220 w 8193293"/>
              <a:gd name="connsiteY6" fmla="*/ 640080 h 4164106"/>
              <a:gd name="connsiteX7" fmla="*/ 2819400 w 8193293"/>
              <a:gd name="connsiteY7" fmla="*/ 685800 h 4164106"/>
              <a:gd name="connsiteX8" fmla="*/ 1036320 w 8193293"/>
              <a:gd name="connsiteY8" fmla="*/ 1493520 h 4164106"/>
              <a:gd name="connsiteX9" fmla="*/ 449580 w 8193293"/>
              <a:gd name="connsiteY9" fmla="*/ 1478280 h 4164106"/>
              <a:gd name="connsiteX10" fmla="*/ 0 w 8193293"/>
              <a:gd name="connsiteY10" fmla="*/ 624840 h 4164106"/>
              <a:gd name="connsiteX11" fmla="*/ 76200 w 8193293"/>
              <a:gd name="connsiteY11" fmla="*/ 0 h 4164106"/>
              <a:gd name="connsiteX0" fmla="*/ 8193293 w 8193293"/>
              <a:gd name="connsiteY0" fmla="*/ 4164106 h 4164106"/>
              <a:gd name="connsiteX1" fmla="*/ 7480598 w 8193293"/>
              <a:gd name="connsiteY1" fmla="*/ 3101789 h 4164106"/>
              <a:gd name="connsiteX2" fmla="*/ 6096000 w 8193293"/>
              <a:gd name="connsiteY2" fmla="*/ 1082040 h 4164106"/>
              <a:gd name="connsiteX3" fmla="*/ 5699760 w 8193293"/>
              <a:gd name="connsiteY3" fmla="*/ 746760 h 4164106"/>
              <a:gd name="connsiteX4" fmla="*/ 4457700 w 8193293"/>
              <a:gd name="connsiteY4" fmla="*/ 632460 h 4164106"/>
              <a:gd name="connsiteX5" fmla="*/ 3261360 w 8193293"/>
              <a:gd name="connsiteY5" fmla="*/ 571500 h 4164106"/>
              <a:gd name="connsiteX6" fmla="*/ 2903220 w 8193293"/>
              <a:gd name="connsiteY6" fmla="*/ 640080 h 4164106"/>
              <a:gd name="connsiteX7" fmla="*/ 2819400 w 8193293"/>
              <a:gd name="connsiteY7" fmla="*/ 685800 h 4164106"/>
              <a:gd name="connsiteX8" fmla="*/ 1036320 w 8193293"/>
              <a:gd name="connsiteY8" fmla="*/ 1493520 h 4164106"/>
              <a:gd name="connsiteX9" fmla="*/ 449580 w 8193293"/>
              <a:gd name="connsiteY9" fmla="*/ 1478280 h 4164106"/>
              <a:gd name="connsiteX10" fmla="*/ 0 w 8193293"/>
              <a:gd name="connsiteY10" fmla="*/ 624840 h 4164106"/>
              <a:gd name="connsiteX11" fmla="*/ 76200 w 8193293"/>
              <a:gd name="connsiteY11" fmla="*/ 0 h 4164106"/>
              <a:gd name="connsiteX0" fmla="*/ 8193293 w 8193293"/>
              <a:gd name="connsiteY0" fmla="*/ 4164106 h 4164106"/>
              <a:gd name="connsiteX1" fmla="*/ 7472978 w 8193293"/>
              <a:gd name="connsiteY1" fmla="*/ 3025589 h 4164106"/>
              <a:gd name="connsiteX2" fmla="*/ 6096000 w 8193293"/>
              <a:gd name="connsiteY2" fmla="*/ 1082040 h 4164106"/>
              <a:gd name="connsiteX3" fmla="*/ 5699760 w 8193293"/>
              <a:gd name="connsiteY3" fmla="*/ 746760 h 4164106"/>
              <a:gd name="connsiteX4" fmla="*/ 4457700 w 8193293"/>
              <a:gd name="connsiteY4" fmla="*/ 632460 h 4164106"/>
              <a:gd name="connsiteX5" fmla="*/ 3261360 w 8193293"/>
              <a:gd name="connsiteY5" fmla="*/ 571500 h 4164106"/>
              <a:gd name="connsiteX6" fmla="*/ 2903220 w 8193293"/>
              <a:gd name="connsiteY6" fmla="*/ 640080 h 4164106"/>
              <a:gd name="connsiteX7" fmla="*/ 2819400 w 8193293"/>
              <a:gd name="connsiteY7" fmla="*/ 685800 h 4164106"/>
              <a:gd name="connsiteX8" fmla="*/ 1036320 w 8193293"/>
              <a:gd name="connsiteY8" fmla="*/ 1493520 h 4164106"/>
              <a:gd name="connsiteX9" fmla="*/ 449580 w 8193293"/>
              <a:gd name="connsiteY9" fmla="*/ 1478280 h 4164106"/>
              <a:gd name="connsiteX10" fmla="*/ 0 w 8193293"/>
              <a:gd name="connsiteY10" fmla="*/ 624840 h 4164106"/>
              <a:gd name="connsiteX11" fmla="*/ 76200 w 8193293"/>
              <a:gd name="connsiteY11" fmla="*/ 0 h 4164106"/>
              <a:gd name="connsiteX0" fmla="*/ 8193293 w 8193293"/>
              <a:gd name="connsiteY0" fmla="*/ 4164106 h 4164106"/>
              <a:gd name="connsiteX1" fmla="*/ 7472978 w 8193293"/>
              <a:gd name="connsiteY1" fmla="*/ 3025589 h 4164106"/>
              <a:gd name="connsiteX2" fmla="*/ 6096000 w 8193293"/>
              <a:gd name="connsiteY2" fmla="*/ 1082040 h 4164106"/>
              <a:gd name="connsiteX3" fmla="*/ 5699760 w 8193293"/>
              <a:gd name="connsiteY3" fmla="*/ 746760 h 4164106"/>
              <a:gd name="connsiteX4" fmla="*/ 4457700 w 8193293"/>
              <a:gd name="connsiteY4" fmla="*/ 632460 h 4164106"/>
              <a:gd name="connsiteX5" fmla="*/ 3261360 w 8193293"/>
              <a:gd name="connsiteY5" fmla="*/ 571500 h 4164106"/>
              <a:gd name="connsiteX6" fmla="*/ 2903220 w 8193293"/>
              <a:gd name="connsiteY6" fmla="*/ 640080 h 4164106"/>
              <a:gd name="connsiteX7" fmla="*/ 2819400 w 8193293"/>
              <a:gd name="connsiteY7" fmla="*/ 685800 h 4164106"/>
              <a:gd name="connsiteX8" fmla="*/ 1036320 w 8193293"/>
              <a:gd name="connsiteY8" fmla="*/ 1493520 h 4164106"/>
              <a:gd name="connsiteX9" fmla="*/ 449580 w 8193293"/>
              <a:gd name="connsiteY9" fmla="*/ 1478280 h 4164106"/>
              <a:gd name="connsiteX10" fmla="*/ 0 w 8193293"/>
              <a:gd name="connsiteY10" fmla="*/ 624840 h 4164106"/>
              <a:gd name="connsiteX11" fmla="*/ 76200 w 8193293"/>
              <a:gd name="connsiteY11" fmla="*/ 0 h 4164106"/>
              <a:gd name="connsiteX0" fmla="*/ 8193293 w 8193293"/>
              <a:gd name="connsiteY0" fmla="*/ 4164106 h 4164106"/>
              <a:gd name="connsiteX1" fmla="*/ 7472978 w 8193293"/>
              <a:gd name="connsiteY1" fmla="*/ 3025589 h 4164106"/>
              <a:gd name="connsiteX2" fmla="*/ 6096000 w 8193293"/>
              <a:gd name="connsiteY2" fmla="*/ 1082040 h 4164106"/>
              <a:gd name="connsiteX3" fmla="*/ 5699760 w 8193293"/>
              <a:gd name="connsiteY3" fmla="*/ 746760 h 4164106"/>
              <a:gd name="connsiteX4" fmla="*/ 4457700 w 8193293"/>
              <a:gd name="connsiteY4" fmla="*/ 632460 h 4164106"/>
              <a:gd name="connsiteX5" fmla="*/ 3261360 w 8193293"/>
              <a:gd name="connsiteY5" fmla="*/ 571500 h 4164106"/>
              <a:gd name="connsiteX6" fmla="*/ 2903220 w 8193293"/>
              <a:gd name="connsiteY6" fmla="*/ 640080 h 4164106"/>
              <a:gd name="connsiteX7" fmla="*/ 2819400 w 8193293"/>
              <a:gd name="connsiteY7" fmla="*/ 685800 h 4164106"/>
              <a:gd name="connsiteX8" fmla="*/ 1036320 w 8193293"/>
              <a:gd name="connsiteY8" fmla="*/ 1493520 h 4164106"/>
              <a:gd name="connsiteX9" fmla="*/ 449580 w 8193293"/>
              <a:gd name="connsiteY9" fmla="*/ 1478280 h 4164106"/>
              <a:gd name="connsiteX10" fmla="*/ 0 w 8193293"/>
              <a:gd name="connsiteY10" fmla="*/ 624840 h 4164106"/>
              <a:gd name="connsiteX11" fmla="*/ 76200 w 8193293"/>
              <a:gd name="connsiteY11" fmla="*/ 0 h 4164106"/>
              <a:gd name="connsiteX0" fmla="*/ 8193293 w 8193293"/>
              <a:gd name="connsiteY0" fmla="*/ 4164106 h 4164106"/>
              <a:gd name="connsiteX1" fmla="*/ 7511078 w 8193293"/>
              <a:gd name="connsiteY1" fmla="*/ 3002729 h 4164106"/>
              <a:gd name="connsiteX2" fmla="*/ 6096000 w 8193293"/>
              <a:gd name="connsiteY2" fmla="*/ 1082040 h 4164106"/>
              <a:gd name="connsiteX3" fmla="*/ 5699760 w 8193293"/>
              <a:gd name="connsiteY3" fmla="*/ 746760 h 4164106"/>
              <a:gd name="connsiteX4" fmla="*/ 4457700 w 8193293"/>
              <a:gd name="connsiteY4" fmla="*/ 632460 h 4164106"/>
              <a:gd name="connsiteX5" fmla="*/ 3261360 w 8193293"/>
              <a:gd name="connsiteY5" fmla="*/ 571500 h 4164106"/>
              <a:gd name="connsiteX6" fmla="*/ 2903220 w 8193293"/>
              <a:gd name="connsiteY6" fmla="*/ 640080 h 4164106"/>
              <a:gd name="connsiteX7" fmla="*/ 2819400 w 8193293"/>
              <a:gd name="connsiteY7" fmla="*/ 685800 h 4164106"/>
              <a:gd name="connsiteX8" fmla="*/ 1036320 w 8193293"/>
              <a:gd name="connsiteY8" fmla="*/ 1493520 h 4164106"/>
              <a:gd name="connsiteX9" fmla="*/ 449580 w 8193293"/>
              <a:gd name="connsiteY9" fmla="*/ 1478280 h 4164106"/>
              <a:gd name="connsiteX10" fmla="*/ 0 w 8193293"/>
              <a:gd name="connsiteY10" fmla="*/ 624840 h 4164106"/>
              <a:gd name="connsiteX11" fmla="*/ 76200 w 8193293"/>
              <a:gd name="connsiteY11" fmla="*/ 0 h 4164106"/>
              <a:gd name="connsiteX0" fmla="*/ 8193293 w 8193293"/>
              <a:gd name="connsiteY0" fmla="*/ 4164106 h 4164106"/>
              <a:gd name="connsiteX1" fmla="*/ 7511078 w 8193293"/>
              <a:gd name="connsiteY1" fmla="*/ 3002729 h 4164106"/>
              <a:gd name="connsiteX2" fmla="*/ 6096000 w 8193293"/>
              <a:gd name="connsiteY2" fmla="*/ 1082040 h 4164106"/>
              <a:gd name="connsiteX3" fmla="*/ 5699760 w 8193293"/>
              <a:gd name="connsiteY3" fmla="*/ 746760 h 4164106"/>
              <a:gd name="connsiteX4" fmla="*/ 4457700 w 8193293"/>
              <a:gd name="connsiteY4" fmla="*/ 632460 h 4164106"/>
              <a:gd name="connsiteX5" fmla="*/ 3261360 w 8193293"/>
              <a:gd name="connsiteY5" fmla="*/ 571500 h 4164106"/>
              <a:gd name="connsiteX6" fmla="*/ 2903220 w 8193293"/>
              <a:gd name="connsiteY6" fmla="*/ 640080 h 4164106"/>
              <a:gd name="connsiteX7" fmla="*/ 2819400 w 8193293"/>
              <a:gd name="connsiteY7" fmla="*/ 685800 h 4164106"/>
              <a:gd name="connsiteX8" fmla="*/ 1036320 w 8193293"/>
              <a:gd name="connsiteY8" fmla="*/ 1493520 h 4164106"/>
              <a:gd name="connsiteX9" fmla="*/ 449580 w 8193293"/>
              <a:gd name="connsiteY9" fmla="*/ 1478280 h 4164106"/>
              <a:gd name="connsiteX10" fmla="*/ 0 w 8193293"/>
              <a:gd name="connsiteY10" fmla="*/ 624840 h 4164106"/>
              <a:gd name="connsiteX11" fmla="*/ 76200 w 8193293"/>
              <a:gd name="connsiteY11" fmla="*/ 0 h 4164106"/>
              <a:gd name="connsiteX0" fmla="*/ 8193293 w 8193293"/>
              <a:gd name="connsiteY0" fmla="*/ 4164106 h 4164106"/>
              <a:gd name="connsiteX1" fmla="*/ 7472978 w 8193293"/>
              <a:gd name="connsiteY1" fmla="*/ 3002729 h 4164106"/>
              <a:gd name="connsiteX2" fmla="*/ 6096000 w 8193293"/>
              <a:gd name="connsiteY2" fmla="*/ 1082040 h 4164106"/>
              <a:gd name="connsiteX3" fmla="*/ 5699760 w 8193293"/>
              <a:gd name="connsiteY3" fmla="*/ 746760 h 4164106"/>
              <a:gd name="connsiteX4" fmla="*/ 4457700 w 8193293"/>
              <a:gd name="connsiteY4" fmla="*/ 632460 h 4164106"/>
              <a:gd name="connsiteX5" fmla="*/ 3261360 w 8193293"/>
              <a:gd name="connsiteY5" fmla="*/ 571500 h 4164106"/>
              <a:gd name="connsiteX6" fmla="*/ 2903220 w 8193293"/>
              <a:gd name="connsiteY6" fmla="*/ 640080 h 4164106"/>
              <a:gd name="connsiteX7" fmla="*/ 2819400 w 8193293"/>
              <a:gd name="connsiteY7" fmla="*/ 685800 h 4164106"/>
              <a:gd name="connsiteX8" fmla="*/ 1036320 w 8193293"/>
              <a:gd name="connsiteY8" fmla="*/ 1493520 h 4164106"/>
              <a:gd name="connsiteX9" fmla="*/ 449580 w 8193293"/>
              <a:gd name="connsiteY9" fmla="*/ 1478280 h 4164106"/>
              <a:gd name="connsiteX10" fmla="*/ 0 w 8193293"/>
              <a:gd name="connsiteY10" fmla="*/ 624840 h 4164106"/>
              <a:gd name="connsiteX11" fmla="*/ 76200 w 8193293"/>
              <a:gd name="connsiteY11" fmla="*/ 0 h 4164106"/>
              <a:gd name="connsiteX0" fmla="*/ 8193293 w 8193293"/>
              <a:gd name="connsiteY0" fmla="*/ 4164106 h 4164106"/>
              <a:gd name="connsiteX1" fmla="*/ 7472978 w 8193293"/>
              <a:gd name="connsiteY1" fmla="*/ 3002729 h 4164106"/>
              <a:gd name="connsiteX2" fmla="*/ 6096000 w 8193293"/>
              <a:gd name="connsiteY2" fmla="*/ 1082040 h 4164106"/>
              <a:gd name="connsiteX3" fmla="*/ 5699760 w 8193293"/>
              <a:gd name="connsiteY3" fmla="*/ 746760 h 4164106"/>
              <a:gd name="connsiteX4" fmla="*/ 4457700 w 8193293"/>
              <a:gd name="connsiteY4" fmla="*/ 632460 h 4164106"/>
              <a:gd name="connsiteX5" fmla="*/ 3261360 w 8193293"/>
              <a:gd name="connsiteY5" fmla="*/ 571500 h 4164106"/>
              <a:gd name="connsiteX6" fmla="*/ 2903220 w 8193293"/>
              <a:gd name="connsiteY6" fmla="*/ 640080 h 4164106"/>
              <a:gd name="connsiteX7" fmla="*/ 2819400 w 8193293"/>
              <a:gd name="connsiteY7" fmla="*/ 685800 h 4164106"/>
              <a:gd name="connsiteX8" fmla="*/ 1036320 w 8193293"/>
              <a:gd name="connsiteY8" fmla="*/ 1493520 h 4164106"/>
              <a:gd name="connsiteX9" fmla="*/ 449580 w 8193293"/>
              <a:gd name="connsiteY9" fmla="*/ 1478280 h 4164106"/>
              <a:gd name="connsiteX10" fmla="*/ 0 w 8193293"/>
              <a:gd name="connsiteY10" fmla="*/ 624840 h 4164106"/>
              <a:gd name="connsiteX11" fmla="*/ 76200 w 8193293"/>
              <a:gd name="connsiteY11" fmla="*/ 0 h 4164106"/>
              <a:gd name="connsiteX0" fmla="*/ 8193293 w 8193293"/>
              <a:gd name="connsiteY0" fmla="*/ 4164106 h 4164106"/>
              <a:gd name="connsiteX1" fmla="*/ 7472978 w 8193293"/>
              <a:gd name="connsiteY1" fmla="*/ 3002729 h 4164106"/>
              <a:gd name="connsiteX2" fmla="*/ 6096000 w 8193293"/>
              <a:gd name="connsiteY2" fmla="*/ 1082040 h 4164106"/>
              <a:gd name="connsiteX3" fmla="*/ 5699760 w 8193293"/>
              <a:gd name="connsiteY3" fmla="*/ 746760 h 4164106"/>
              <a:gd name="connsiteX4" fmla="*/ 4457700 w 8193293"/>
              <a:gd name="connsiteY4" fmla="*/ 632460 h 4164106"/>
              <a:gd name="connsiteX5" fmla="*/ 3261360 w 8193293"/>
              <a:gd name="connsiteY5" fmla="*/ 571500 h 4164106"/>
              <a:gd name="connsiteX6" fmla="*/ 2903220 w 8193293"/>
              <a:gd name="connsiteY6" fmla="*/ 640080 h 4164106"/>
              <a:gd name="connsiteX7" fmla="*/ 2819400 w 8193293"/>
              <a:gd name="connsiteY7" fmla="*/ 685800 h 4164106"/>
              <a:gd name="connsiteX8" fmla="*/ 1036320 w 8193293"/>
              <a:gd name="connsiteY8" fmla="*/ 1493520 h 4164106"/>
              <a:gd name="connsiteX9" fmla="*/ 449580 w 8193293"/>
              <a:gd name="connsiteY9" fmla="*/ 1478280 h 4164106"/>
              <a:gd name="connsiteX10" fmla="*/ 0 w 8193293"/>
              <a:gd name="connsiteY10" fmla="*/ 624840 h 4164106"/>
              <a:gd name="connsiteX11" fmla="*/ 76200 w 8193293"/>
              <a:gd name="connsiteY11" fmla="*/ 0 h 4164106"/>
              <a:gd name="connsiteX0" fmla="*/ 8193293 w 8193293"/>
              <a:gd name="connsiteY0" fmla="*/ 4875306 h 4875306"/>
              <a:gd name="connsiteX1" fmla="*/ 7472978 w 8193293"/>
              <a:gd name="connsiteY1" fmla="*/ 3713929 h 4875306"/>
              <a:gd name="connsiteX2" fmla="*/ 6096000 w 8193293"/>
              <a:gd name="connsiteY2" fmla="*/ 1793240 h 4875306"/>
              <a:gd name="connsiteX3" fmla="*/ 5699760 w 8193293"/>
              <a:gd name="connsiteY3" fmla="*/ 1457960 h 4875306"/>
              <a:gd name="connsiteX4" fmla="*/ 4457700 w 8193293"/>
              <a:gd name="connsiteY4" fmla="*/ 1343660 h 4875306"/>
              <a:gd name="connsiteX5" fmla="*/ 3261360 w 8193293"/>
              <a:gd name="connsiteY5" fmla="*/ 1282700 h 4875306"/>
              <a:gd name="connsiteX6" fmla="*/ 2903220 w 8193293"/>
              <a:gd name="connsiteY6" fmla="*/ 1351280 h 4875306"/>
              <a:gd name="connsiteX7" fmla="*/ 2819400 w 8193293"/>
              <a:gd name="connsiteY7" fmla="*/ 1397000 h 4875306"/>
              <a:gd name="connsiteX8" fmla="*/ 1036320 w 8193293"/>
              <a:gd name="connsiteY8" fmla="*/ 2204720 h 4875306"/>
              <a:gd name="connsiteX9" fmla="*/ 449580 w 8193293"/>
              <a:gd name="connsiteY9" fmla="*/ 2189480 h 4875306"/>
              <a:gd name="connsiteX10" fmla="*/ 0 w 8193293"/>
              <a:gd name="connsiteY10" fmla="*/ 1336040 h 4875306"/>
              <a:gd name="connsiteX11" fmla="*/ 177800 w 8193293"/>
              <a:gd name="connsiteY11" fmla="*/ 0 h 4875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93293" h="4875306">
                <a:moveTo>
                  <a:pt x="8193293" y="4875306"/>
                </a:moveTo>
                <a:cubicBezTo>
                  <a:pt x="7482392" y="3704067"/>
                  <a:pt x="8195813" y="4857047"/>
                  <a:pt x="7472978" y="3713929"/>
                </a:cubicBezTo>
                <a:cubicBezTo>
                  <a:pt x="7133885" y="3177674"/>
                  <a:pt x="6602356" y="2548517"/>
                  <a:pt x="6096000" y="1793240"/>
                </a:cubicBezTo>
                <a:cubicBezTo>
                  <a:pt x="5963920" y="1681480"/>
                  <a:pt x="5839460" y="1478280"/>
                  <a:pt x="5699760" y="1457960"/>
                </a:cubicBezTo>
                <a:lnTo>
                  <a:pt x="4457700" y="1343660"/>
                </a:lnTo>
                <a:lnTo>
                  <a:pt x="3261360" y="1282700"/>
                </a:lnTo>
                <a:cubicBezTo>
                  <a:pt x="3141980" y="1305560"/>
                  <a:pt x="3037840" y="1282700"/>
                  <a:pt x="2903220" y="1351280"/>
                </a:cubicBezTo>
                <a:lnTo>
                  <a:pt x="2819400" y="1397000"/>
                </a:lnTo>
                <a:lnTo>
                  <a:pt x="1036320" y="2204720"/>
                </a:lnTo>
                <a:cubicBezTo>
                  <a:pt x="855980" y="2306320"/>
                  <a:pt x="614680" y="2301240"/>
                  <a:pt x="449580" y="2189480"/>
                </a:cubicBezTo>
                <a:cubicBezTo>
                  <a:pt x="129540" y="1965960"/>
                  <a:pt x="22860" y="1620520"/>
                  <a:pt x="0" y="1336040"/>
                </a:cubicBezTo>
                <a:cubicBezTo>
                  <a:pt x="17780" y="1212850"/>
                  <a:pt x="179387" y="0"/>
                  <a:pt x="177800" y="0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" name="7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2792" flipV="1">
            <a:off x="1205944" y="3964973"/>
            <a:ext cx="291535" cy="106286"/>
          </a:xfrm>
          <a:prstGeom prst="rect">
            <a:avLst/>
          </a:prstGeom>
        </p:spPr>
      </p:pic>
      <p:sp>
        <p:nvSpPr>
          <p:cNvPr id="6" name="1 Título"/>
          <p:cNvSpPr txBox="1">
            <a:spLocks/>
          </p:cNvSpPr>
          <p:nvPr/>
        </p:nvSpPr>
        <p:spPr bwMode="auto">
          <a:xfrm>
            <a:off x="3543464" y="30325"/>
            <a:ext cx="5720163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EC" sz="2400" b="1" dirty="0" smtClean="0">
                <a:latin typeface="+mj-lt"/>
                <a:ea typeface="+mj-ea"/>
                <a:cs typeface="+mj-cs"/>
              </a:rPr>
              <a:t>CONTRAFLUJO  </a:t>
            </a:r>
            <a:r>
              <a:rPr lang="es-EC" sz="2400" b="1" dirty="0" smtClean="0">
                <a:latin typeface="+mj-lt"/>
                <a:ea typeface="+mj-ea"/>
                <a:cs typeface="+mj-cs"/>
              </a:rPr>
              <a:t>SOBRE LA GRAL. RUMIÑAHUI</a:t>
            </a:r>
            <a:endParaRPr lang="es-EC" sz="2400" b="1" dirty="0" smtClean="0">
              <a:latin typeface="+mj-lt"/>
              <a:ea typeface="+mj-ea"/>
              <a:cs typeface="+mj-cs"/>
            </a:endParaRPr>
          </a:p>
        </p:txBody>
      </p:sp>
      <p:grpSp>
        <p:nvGrpSpPr>
          <p:cNvPr id="7" name="Grupo 6"/>
          <p:cNvGrpSpPr/>
          <p:nvPr/>
        </p:nvGrpSpPr>
        <p:grpSpPr>
          <a:xfrm rot="3426407">
            <a:off x="6856001" y="4467688"/>
            <a:ext cx="1061911" cy="261610"/>
            <a:chOff x="5763113" y="455546"/>
            <a:chExt cx="601186" cy="261610"/>
          </a:xfrm>
        </p:grpSpPr>
        <p:sp>
          <p:nvSpPr>
            <p:cNvPr id="8" name="Rectángulo 7"/>
            <p:cNvSpPr/>
            <p:nvPr/>
          </p:nvSpPr>
          <p:spPr>
            <a:xfrm>
              <a:off x="5801392" y="487499"/>
              <a:ext cx="538833" cy="1825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200"/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5763113" y="455546"/>
              <a:ext cx="6011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100" dirty="0" smtClean="0"/>
                <a:t>DIEGO IBARRA</a:t>
              </a:r>
              <a:endParaRPr lang="es-EC" sz="1100" dirty="0"/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3543464" y="1935051"/>
            <a:ext cx="2354574" cy="600164"/>
            <a:chOff x="5790884" y="379241"/>
            <a:chExt cx="787568" cy="600164"/>
          </a:xfrm>
        </p:grpSpPr>
        <p:sp>
          <p:nvSpPr>
            <p:cNvPr id="11" name="Rectángulo 10"/>
            <p:cNvSpPr/>
            <p:nvPr/>
          </p:nvSpPr>
          <p:spPr>
            <a:xfrm>
              <a:off x="5811334" y="432287"/>
              <a:ext cx="671218" cy="1637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200"/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5790884" y="379241"/>
              <a:ext cx="78756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100" dirty="0" smtClean="0"/>
                <a:t>AUTOPISTA GENERAL RUMIÑAHUI</a:t>
              </a:r>
              <a:endParaRPr lang="es-EC" sz="1100" dirty="0"/>
            </a:p>
          </p:txBody>
        </p:sp>
      </p:grpSp>
      <p:sp>
        <p:nvSpPr>
          <p:cNvPr id="16" name="Llamada rectangular redondeada 15"/>
          <p:cNvSpPr/>
          <p:nvPr/>
        </p:nvSpPr>
        <p:spPr>
          <a:xfrm>
            <a:off x="3676150" y="3172835"/>
            <a:ext cx="1863629" cy="511266"/>
          </a:xfrm>
          <a:prstGeom prst="wedgeRoundRectCallout">
            <a:avLst>
              <a:gd name="adj1" fmla="val 30353"/>
              <a:gd name="adj2" fmla="val -115059"/>
              <a:gd name="adj3" fmla="val 16667"/>
            </a:avLst>
          </a:prstGeom>
          <a:solidFill>
            <a:srgbClr val="FFC000">
              <a:alpha val="5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b="1" dirty="0" smtClean="0">
                <a:solidFill>
                  <a:schemeClr val="tx1"/>
                </a:solidFill>
              </a:rPr>
              <a:t>CONTRAFLUJO JURISDICCIÓN DE POLICÍA NACIONAL</a:t>
            </a:r>
          </a:p>
          <a:p>
            <a:pPr algn="ctr"/>
            <a:r>
              <a:rPr lang="es-ES" sz="1000" b="1" dirty="0" smtClean="0">
                <a:solidFill>
                  <a:schemeClr val="tx1"/>
                </a:solidFill>
              </a:rPr>
              <a:t>2OO metros aprox.</a:t>
            </a:r>
            <a:endParaRPr lang="es-ES" sz="1000" b="1" dirty="0">
              <a:solidFill>
                <a:schemeClr val="tx1"/>
              </a:solidFill>
            </a:endParaRPr>
          </a:p>
        </p:txBody>
      </p:sp>
      <p:sp>
        <p:nvSpPr>
          <p:cNvPr id="17" name="Rectángulo redondeado 16"/>
          <p:cNvSpPr/>
          <p:nvPr/>
        </p:nvSpPr>
        <p:spPr>
          <a:xfrm rot="16356963">
            <a:off x="4389304" y="852236"/>
            <a:ext cx="417900" cy="3452693"/>
          </a:xfrm>
          <a:prstGeom prst="roundRect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Llamada rectangular redondeada 17"/>
          <p:cNvSpPr/>
          <p:nvPr/>
        </p:nvSpPr>
        <p:spPr>
          <a:xfrm>
            <a:off x="6095055" y="1508941"/>
            <a:ext cx="1863629" cy="511266"/>
          </a:xfrm>
          <a:prstGeom prst="wedgeRoundRectCallout">
            <a:avLst>
              <a:gd name="adj1" fmla="val -29957"/>
              <a:gd name="adj2" fmla="val 171847"/>
              <a:gd name="adj3" fmla="val 16667"/>
            </a:avLst>
          </a:prstGeom>
          <a:solidFill>
            <a:srgbClr val="FFC000">
              <a:alpha val="5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b="1" dirty="0" smtClean="0">
                <a:solidFill>
                  <a:schemeClr val="tx1"/>
                </a:solidFill>
              </a:rPr>
              <a:t>REUBICACIÓN DE PARADA DE BUS – PREFECTURA DE PICHINCHA</a:t>
            </a:r>
            <a:endParaRPr lang="es-ES" sz="1000" b="1" dirty="0">
              <a:solidFill>
                <a:schemeClr val="tx1"/>
              </a:solidFill>
            </a:endParaRPr>
          </a:p>
        </p:txBody>
      </p:sp>
      <p:grpSp>
        <p:nvGrpSpPr>
          <p:cNvPr id="19" name="Grupo 18"/>
          <p:cNvGrpSpPr/>
          <p:nvPr/>
        </p:nvGrpSpPr>
        <p:grpSpPr>
          <a:xfrm rot="5946111">
            <a:off x="92060" y="1667461"/>
            <a:ext cx="1150369" cy="430887"/>
            <a:chOff x="5744524" y="362202"/>
            <a:chExt cx="787568" cy="430887"/>
          </a:xfrm>
        </p:grpSpPr>
        <p:sp>
          <p:nvSpPr>
            <p:cNvPr id="20" name="Rectángulo 19"/>
            <p:cNvSpPr/>
            <p:nvPr/>
          </p:nvSpPr>
          <p:spPr>
            <a:xfrm>
              <a:off x="5811334" y="432287"/>
              <a:ext cx="671218" cy="1637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200"/>
            </a:p>
          </p:txBody>
        </p:sp>
        <p:sp>
          <p:nvSpPr>
            <p:cNvPr id="21" name="CuadroTexto 20"/>
            <p:cNvSpPr txBox="1"/>
            <p:nvPr/>
          </p:nvSpPr>
          <p:spPr>
            <a:xfrm>
              <a:off x="5744524" y="362202"/>
              <a:ext cx="78756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100" dirty="0" smtClean="0"/>
                <a:t>LOLA QUINTANA</a:t>
              </a:r>
              <a:endParaRPr lang="es-EC" sz="1100" dirty="0"/>
            </a:p>
          </p:txBody>
        </p:sp>
      </p:grpSp>
      <p:grpSp>
        <p:nvGrpSpPr>
          <p:cNvPr id="22" name="Grupo 21"/>
          <p:cNvGrpSpPr/>
          <p:nvPr/>
        </p:nvGrpSpPr>
        <p:grpSpPr>
          <a:xfrm rot="17393083">
            <a:off x="929155" y="5313049"/>
            <a:ext cx="1401979" cy="600164"/>
            <a:chOff x="5803464" y="377458"/>
            <a:chExt cx="787568" cy="600164"/>
          </a:xfrm>
        </p:grpSpPr>
        <p:sp>
          <p:nvSpPr>
            <p:cNvPr id="23" name="Rectángulo 22"/>
            <p:cNvSpPr/>
            <p:nvPr/>
          </p:nvSpPr>
          <p:spPr>
            <a:xfrm>
              <a:off x="5811334" y="432287"/>
              <a:ext cx="671218" cy="1637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200"/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5803464" y="377458"/>
              <a:ext cx="78756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>
                <a:buAutoNum type="alphaUcPeriod"/>
              </a:pPr>
              <a:r>
                <a:rPr lang="es-EC" sz="1100" dirty="0" smtClean="0"/>
                <a:t>GANGOTENA</a:t>
              </a:r>
            </a:p>
            <a:p>
              <a:endParaRPr lang="es-EC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8176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418"/>
            <a:ext cx="9144000" cy="5143500"/>
          </a:xfrm>
          <a:prstGeom prst="rect">
            <a:avLst/>
          </a:prstGeom>
          <a:solidFill>
            <a:srgbClr val="07F323"/>
          </a:solidFill>
          <a:ln>
            <a:solidFill>
              <a:srgbClr val="0D62AF"/>
            </a:solidFill>
          </a:ln>
        </p:spPr>
      </p:pic>
      <p:sp>
        <p:nvSpPr>
          <p:cNvPr id="3" name="Forma libre 2"/>
          <p:cNvSpPr/>
          <p:nvPr/>
        </p:nvSpPr>
        <p:spPr>
          <a:xfrm>
            <a:off x="4492534" y="1108527"/>
            <a:ext cx="4520837" cy="4302095"/>
          </a:xfrm>
          <a:custGeom>
            <a:avLst/>
            <a:gdLst>
              <a:gd name="connsiteX0" fmla="*/ 4528457 w 4528457"/>
              <a:gd name="connsiteY0" fmla="*/ 3033486 h 4209143"/>
              <a:gd name="connsiteX1" fmla="*/ 3178629 w 4528457"/>
              <a:gd name="connsiteY1" fmla="*/ 3062514 h 4209143"/>
              <a:gd name="connsiteX2" fmla="*/ 1335315 w 4528457"/>
              <a:gd name="connsiteY2" fmla="*/ 4209143 h 4209143"/>
              <a:gd name="connsiteX3" fmla="*/ 43543 w 4528457"/>
              <a:gd name="connsiteY3" fmla="*/ 3338286 h 4209143"/>
              <a:gd name="connsiteX4" fmla="*/ 0 w 4528457"/>
              <a:gd name="connsiteY4" fmla="*/ 1480457 h 4209143"/>
              <a:gd name="connsiteX5" fmla="*/ 914400 w 4528457"/>
              <a:gd name="connsiteY5" fmla="*/ 0 h 4209143"/>
              <a:gd name="connsiteX0" fmla="*/ 4528457 w 4528457"/>
              <a:gd name="connsiteY0" fmla="*/ 3033486 h 4223067"/>
              <a:gd name="connsiteX1" fmla="*/ 3178629 w 4528457"/>
              <a:gd name="connsiteY1" fmla="*/ 3062514 h 4223067"/>
              <a:gd name="connsiteX2" fmla="*/ 1335315 w 4528457"/>
              <a:gd name="connsiteY2" fmla="*/ 4209143 h 4223067"/>
              <a:gd name="connsiteX3" fmla="*/ 43543 w 4528457"/>
              <a:gd name="connsiteY3" fmla="*/ 3338286 h 4223067"/>
              <a:gd name="connsiteX4" fmla="*/ 0 w 4528457"/>
              <a:gd name="connsiteY4" fmla="*/ 1480457 h 4223067"/>
              <a:gd name="connsiteX5" fmla="*/ 914400 w 4528457"/>
              <a:gd name="connsiteY5" fmla="*/ 0 h 4223067"/>
              <a:gd name="connsiteX0" fmla="*/ 4528457 w 4528457"/>
              <a:gd name="connsiteY0" fmla="*/ 3033486 h 4230944"/>
              <a:gd name="connsiteX1" fmla="*/ 3178629 w 4528457"/>
              <a:gd name="connsiteY1" fmla="*/ 3062514 h 4230944"/>
              <a:gd name="connsiteX2" fmla="*/ 1335315 w 4528457"/>
              <a:gd name="connsiteY2" fmla="*/ 4209143 h 4230944"/>
              <a:gd name="connsiteX3" fmla="*/ 43543 w 4528457"/>
              <a:gd name="connsiteY3" fmla="*/ 3338286 h 4230944"/>
              <a:gd name="connsiteX4" fmla="*/ 0 w 4528457"/>
              <a:gd name="connsiteY4" fmla="*/ 1480457 h 4230944"/>
              <a:gd name="connsiteX5" fmla="*/ 914400 w 4528457"/>
              <a:gd name="connsiteY5" fmla="*/ 0 h 4230944"/>
              <a:gd name="connsiteX0" fmla="*/ 4528457 w 4528457"/>
              <a:gd name="connsiteY0" fmla="*/ 3033486 h 4254653"/>
              <a:gd name="connsiteX1" fmla="*/ 3178629 w 4528457"/>
              <a:gd name="connsiteY1" fmla="*/ 3062514 h 4254653"/>
              <a:gd name="connsiteX2" fmla="*/ 1335315 w 4528457"/>
              <a:gd name="connsiteY2" fmla="*/ 4209143 h 4254653"/>
              <a:gd name="connsiteX3" fmla="*/ 43543 w 4528457"/>
              <a:gd name="connsiteY3" fmla="*/ 3338286 h 4254653"/>
              <a:gd name="connsiteX4" fmla="*/ 0 w 4528457"/>
              <a:gd name="connsiteY4" fmla="*/ 1480457 h 4254653"/>
              <a:gd name="connsiteX5" fmla="*/ 914400 w 4528457"/>
              <a:gd name="connsiteY5" fmla="*/ 0 h 4254653"/>
              <a:gd name="connsiteX0" fmla="*/ 4528457 w 4528457"/>
              <a:gd name="connsiteY0" fmla="*/ 3033486 h 4265087"/>
              <a:gd name="connsiteX1" fmla="*/ 3178629 w 4528457"/>
              <a:gd name="connsiteY1" fmla="*/ 3062514 h 4265087"/>
              <a:gd name="connsiteX2" fmla="*/ 1335315 w 4528457"/>
              <a:gd name="connsiteY2" fmla="*/ 4209143 h 4265087"/>
              <a:gd name="connsiteX3" fmla="*/ 43543 w 4528457"/>
              <a:gd name="connsiteY3" fmla="*/ 3338286 h 4265087"/>
              <a:gd name="connsiteX4" fmla="*/ 0 w 4528457"/>
              <a:gd name="connsiteY4" fmla="*/ 1480457 h 4265087"/>
              <a:gd name="connsiteX5" fmla="*/ 914400 w 4528457"/>
              <a:gd name="connsiteY5" fmla="*/ 0 h 4265087"/>
              <a:gd name="connsiteX0" fmla="*/ 4528457 w 4528457"/>
              <a:gd name="connsiteY0" fmla="*/ 3033486 h 4264519"/>
              <a:gd name="connsiteX1" fmla="*/ 3178629 w 4528457"/>
              <a:gd name="connsiteY1" fmla="*/ 3062514 h 4264519"/>
              <a:gd name="connsiteX2" fmla="*/ 1335315 w 4528457"/>
              <a:gd name="connsiteY2" fmla="*/ 4209143 h 4264519"/>
              <a:gd name="connsiteX3" fmla="*/ 74023 w 4528457"/>
              <a:gd name="connsiteY3" fmla="*/ 3330666 h 4264519"/>
              <a:gd name="connsiteX4" fmla="*/ 0 w 4528457"/>
              <a:gd name="connsiteY4" fmla="*/ 1480457 h 4264519"/>
              <a:gd name="connsiteX5" fmla="*/ 914400 w 4528457"/>
              <a:gd name="connsiteY5" fmla="*/ 0 h 4264519"/>
              <a:gd name="connsiteX0" fmla="*/ 4528457 w 4528457"/>
              <a:gd name="connsiteY0" fmla="*/ 3033486 h 4263995"/>
              <a:gd name="connsiteX1" fmla="*/ 3178629 w 4528457"/>
              <a:gd name="connsiteY1" fmla="*/ 3062514 h 4263995"/>
              <a:gd name="connsiteX2" fmla="*/ 1335315 w 4528457"/>
              <a:gd name="connsiteY2" fmla="*/ 4209143 h 4263995"/>
              <a:gd name="connsiteX3" fmla="*/ 74023 w 4528457"/>
              <a:gd name="connsiteY3" fmla="*/ 3330666 h 4263995"/>
              <a:gd name="connsiteX4" fmla="*/ 0 w 4528457"/>
              <a:gd name="connsiteY4" fmla="*/ 1480457 h 4263995"/>
              <a:gd name="connsiteX5" fmla="*/ 914400 w 4528457"/>
              <a:gd name="connsiteY5" fmla="*/ 0 h 4263995"/>
              <a:gd name="connsiteX0" fmla="*/ 4528457 w 4528457"/>
              <a:gd name="connsiteY0" fmla="*/ 3033486 h 4263995"/>
              <a:gd name="connsiteX1" fmla="*/ 3178629 w 4528457"/>
              <a:gd name="connsiteY1" fmla="*/ 3062514 h 4263995"/>
              <a:gd name="connsiteX2" fmla="*/ 1335315 w 4528457"/>
              <a:gd name="connsiteY2" fmla="*/ 4209143 h 4263995"/>
              <a:gd name="connsiteX3" fmla="*/ 74023 w 4528457"/>
              <a:gd name="connsiteY3" fmla="*/ 3330666 h 4263995"/>
              <a:gd name="connsiteX4" fmla="*/ 0 w 4528457"/>
              <a:gd name="connsiteY4" fmla="*/ 1480457 h 4263995"/>
              <a:gd name="connsiteX5" fmla="*/ 914400 w 4528457"/>
              <a:gd name="connsiteY5" fmla="*/ 0 h 4263995"/>
              <a:gd name="connsiteX0" fmla="*/ 4520837 w 4520837"/>
              <a:gd name="connsiteY0" fmla="*/ 3033486 h 4263995"/>
              <a:gd name="connsiteX1" fmla="*/ 3171009 w 4520837"/>
              <a:gd name="connsiteY1" fmla="*/ 3062514 h 4263995"/>
              <a:gd name="connsiteX2" fmla="*/ 1327695 w 4520837"/>
              <a:gd name="connsiteY2" fmla="*/ 4209143 h 4263995"/>
              <a:gd name="connsiteX3" fmla="*/ 66403 w 4520837"/>
              <a:gd name="connsiteY3" fmla="*/ 3330666 h 4263995"/>
              <a:gd name="connsiteX4" fmla="*/ 0 w 4520837"/>
              <a:gd name="connsiteY4" fmla="*/ 1747157 h 4263995"/>
              <a:gd name="connsiteX5" fmla="*/ 906780 w 4520837"/>
              <a:gd name="connsiteY5" fmla="*/ 0 h 4263995"/>
              <a:gd name="connsiteX0" fmla="*/ 4520837 w 4520837"/>
              <a:gd name="connsiteY0" fmla="*/ 3033486 h 4263995"/>
              <a:gd name="connsiteX1" fmla="*/ 3171009 w 4520837"/>
              <a:gd name="connsiteY1" fmla="*/ 3062514 h 4263995"/>
              <a:gd name="connsiteX2" fmla="*/ 1327695 w 4520837"/>
              <a:gd name="connsiteY2" fmla="*/ 4209143 h 4263995"/>
              <a:gd name="connsiteX3" fmla="*/ 66403 w 4520837"/>
              <a:gd name="connsiteY3" fmla="*/ 3330666 h 4263995"/>
              <a:gd name="connsiteX4" fmla="*/ 0 w 4520837"/>
              <a:gd name="connsiteY4" fmla="*/ 1747157 h 4263995"/>
              <a:gd name="connsiteX5" fmla="*/ 906780 w 4520837"/>
              <a:gd name="connsiteY5" fmla="*/ 0 h 4263995"/>
              <a:gd name="connsiteX0" fmla="*/ 4520837 w 4520837"/>
              <a:gd name="connsiteY0" fmla="*/ 3071586 h 4302095"/>
              <a:gd name="connsiteX1" fmla="*/ 3171009 w 4520837"/>
              <a:gd name="connsiteY1" fmla="*/ 3100614 h 4302095"/>
              <a:gd name="connsiteX2" fmla="*/ 1327695 w 4520837"/>
              <a:gd name="connsiteY2" fmla="*/ 4247243 h 4302095"/>
              <a:gd name="connsiteX3" fmla="*/ 66403 w 4520837"/>
              <a:gd name="connsiteY3" fmla="*/ 3368766 h 4302095"/>
              <a:gd name="connsiteX4" fmla="*/ 0 w 4520837"/>
              <a:gd name="connsiteY4" fmla="*/ 1785257 h 4302095"/>
              <a:gd name="connsiteX5" fmla="*/ 967740 w 4520837"/>
              <a:gd name="connsiteY5" fmla="*/ 0 h 4302095"/>
              <a:gd name="connsiteX0" fmla="*/ 4520837 w 4520837"/>
              <a:gd name="connsiteY0" fmla="*/ 3071586 h 4302095"/>
              <a:gd name="connsiteX1" fmla="*/ 3171009 w 4520837"/>
              <a:gd name="connsiteY1" fmla="*/ 3100614 h 4302095"/>
              <a:gd name="connsiteX2" fmla="*/ 1327695 w 4520837"/>
              <a:gd name="connsiteY2" fmla="*/ 4247243 h 4302095"/>
              <a:gd name="connsiteX3" fmla="*/ 66403 w 4520837"/>
              <a:gd name="connsiteY3" fmla="*/ 3368766 h 4302095"/>
              <a:gd name="connsiteX4" fmla="*/ 0 w 4520837"/>
              <a:gd name="connsiteY4" fmla="*/ 1785257 h 4302095"/>
              <a:gd name="connsiteX5" fmla="*/ 967740 w 4520837"/>
              <a:gd name="connsiteY5" fmla="*/ 0 h 4302095"/>
              <a:gd name="connsiteX0" fmla="*/ 4520837 w 4520837"/>
              <a:gd name="connsiteY0" fmla="*/ 3071586 h 4302095"/>
              <a:gd name="connsiteX1" fmla="*/ 3171009 w 4520837"/>
              <a:gd name="connsiteY1" fmla="*/ 3100614 h 4302095"/>
              <a:gd name="connsiteX2" fmla="*/ 1327695 w 4520837"/>
              <a:gd name="connsiteY2" fmla="*/ 4247243 h 4302095"/>
              <a:gd name="connsiteX3" fmla="*/ 66403 w 4520837"/>
              <a:gd name="connsiteY3" fmla="*/ 3368766 h 4302095"/>
              <a:gd name="connsiteX4" fmla="*/ 0 w 4520837"/>
              <a:gd name="connsiteY4" fmla="*/ 1785257 h 4302095"/>
              <a:gd name="connsiteX5" fmla="*/ 967740 w 4520837"/>
              <a:gd name="connsiteY5" fmla="*/ 0 h 430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20837" h="4302095">
                <a:moveTo>
                  <a:pt x="4520837" y="3071586"/>
                </a:moveTo>
                <a:lnTo>
                  <a:pt x="3171009" y="3100614"/>
                </a:lnTo>
                <a:lnTo>
                  <a:pt x="1327695" y="4247243"/>
                </a:lnTo>
                <a:cubicBezTo>
                  <a:pt x="569444" y="4475117"/>
                  <a:pt x="176954" y="3956232"/>
                  <a:pt x="66403" y="3368766"/>
                </a:cubicBezTo>
                <a:lnTo>
                  <a:pt x="0" y="1785257"/>
                </a:lnTo>
                <a:cubicBezTo>
                  <a:pt x="99060" y="750751"/>
                  <a:pt x="647700" y="424906"/>
                  <a:pt x="967740" y="0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Llamada rectangular redondeada 6"/>
          <p:cNvSpPr/>
          <p:nvPr/>
        </p:nvSpPr>
        <p:spPr>
          <a:xfrm>
            <a:off x="1823226" y="3530500"/>
            <a:ext cx="2246300" cy="551890"/>
          </a:xfrm>
          <a:prstGeom prst="wedgeRoundRectCallout">
            <a:avLst>
              <a:gd name="adj1" fmla="val 27668"/>
              <a:gd name="adj2" fmla="val 97788"/>
              <a:gd name="adj3" fmla="val 16667"/>
            </a:avLst>
          </a:prstGeom>
          <a:solidFill>
            <a:srgbClr val="FF00FF">
              <a:alpha val="51000"/>
            </a:srgb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b="1" dirty="0" smtClean="0">
                <a:solidFill>
                  <a:schemeClr val="bg1"/>
                </a:solidFill>
              </a:rPr>
              <a:t>REFORMA GEOMÉTRICA  REQUERIDA PARA  LA CONEXIÓN CON LA AUTOPISTA GRAL. RUMIÑAHUI</a:t>
            </a:r>
            <a:endParaRPr lang="es-ES" sz="1000" b="1" dirty="0">
              <a:solidFill>
                <a:schemeClr val="bg1"/>
              </a:solidFill>
            </a:endParaRPr>
          </a:p>
        </p:txBody>
      </p:sp>
      <p:sp>
        <p:nvSpPr>
          <p:cNvPr id="9" name="Forma libre 8"/>
          <p:cNvSpPr/>
          <p:nvPr/>
        </p:nvSpPr>
        <p:spPr>
          <a:xfrm>
            <a:off x="4747260" y="4212769"/>
            <a:ext cx="1595514" cy="1074420"/>
          </a:xfrm>
          <a:custGeom>
            <a:avLst/>
            <a:gdLst>
              <a:gd name="connsiteX0" fmla="*/ 0 w 1226820"/>
              <a:gd name="connsiteY0" fmla="*/ 38100 h 1097280"/>
              <a:gd name="connsiteX1" fmla="*/ 944880 w 1226820"/>
              <a:gd name="connsiteY1" fmla="*/ 0 h 1097280"/>
              <a:gd name="connsiteX2" fmla="*/ 1226820 w 1226820"/>
              <a:gd name="connsiteY2" fmla="*/ 701040 h 1097280"/>
              <a:gd name="connsiteX3" fmla="*/ 647700 w 1226820"/>
              <a:gd name="connsiteY3" fmla="*/ 1097280 h 1097280"/>
              <a:gd name="connsiteX0" fmla="*/ 0 w 1261624"/>
              <a:gd name="connsiteY0" fmla="*/ 38100 h 1097280"/>
              <a:gd name="connsiteX1" fmla="*/ 944880 w 1261624"/>
              <a:gd name="connsiteY1" fmla="*/ 0 h 1097280"/>
              <a:gd name="connsiteX2" fmla="*/ 1226820 w 1261624"/>
              <a:gd name="connsiteY2" fmla="*/ 701040 h 1097280"/>
              <a:gd name="connsiteX3" fmla="*/ 647700 w 1261624"/>
              <a:gd name="connsiteY3" fmla="*/ 1097280 h 1097280"/>
              <a:gd name="connsiteX0" fmla="*/ 0 w 1468528"/>
              <a:gd name="connsiteY0" fmla="*/ 38100 h 1097280"/>
              <a:gd name="connsiteX1" fmla="*/ 944880 w 1468528"/>
              <a:gd name="connsiteY1" fmla="*/ 0 h 1097280"/>
              <a:gd name="connsiteX2" fmla="*/ 1226820 w 1468528"/>
              <a:gd name="connsiteY2" fmla="*/ 701040 h 1097280"/>
              <a:gd name="connsiteX3" fmla="*/ 647700 w 1468528"/>
              <a:gd name="connsiteY3" fmla="*/ 1097280 h 1097280"/>
              <a:gd name="connsiteX0" fmla="*/ 0 w 1460086"/>
              <a:gd name="connsiteY0" fmla="*/ 38100 h 1097280"/>
              <a:gd name="connsiteX1" fmla="*/ 944880 w 1460086"/>
              <a:gd name="connsiteY1" fmla="*/ 0 h 1097280"/>
              <a:gd name="connsiteX2" fmla="*/ 1226820 w 1460086"/>
              <a:gd name="connsiteY2" fmla="*/ 701040 h 1097280"/>
              <a:gd name="connsiteX3" fmla="*/ 647700 w 1460086"/>
              <a:gd name="connsiteY3" fmla="*/ 1097280 h 1097280"/>
              <a:gd name="connsiteX0" fmla="*/ 0 w 1543906"/>
              <a:gd name="connsiteY0" fmla="*/ 68580 h 1097280"/>
              <a:gd name="connsiteX1" fmla="*/ 1028700 w 1543906"/>
              <a:gd name="connsiteY1" fmla="*/ 0 h 1097280"/>
              <a:gd name="connsiteX2" fmla="*/ 1310640 w 1543906"/>
              <a:gd name="connsiteY2" fmla="*/ 701040 h 1097280"/>
              <a:gd name="connsiteX3" fmla="*/ 731520 w 1543906"/>
              <a:gd name="connsiteY3" fmla="*/ 1097280 h 1097280"/>
              <a:gd name="connsiteX0" fmla="*/ 0 w 1574386"/>
              <a:gd name="connsiteY0" fmla="*/ 45720 h 1097280"/>
              <a:gd name="connsiteX1" fmla="*/ 1059180 w 1574386"/>
              <a:gd name="connsiteY1" fmla="*/ 0 h 1097280"/>
              <a:gd name="connsiteX2" fmla="*/ 1341120 w 1574386"/>
              <a:gd name="connsiteY2" fmla="*/ 701040 h 1097280"/>
              <a:gd name="connsiteX3" fmla="*/ 762000 w 1574386"/>
              <a:gd name="connsiteY3" fmla="*/ 1097280 h 1097280"/>
              <a:gd name="connsiteX0" fmla="*/ 0 w 1571901"/>
              <a:gd name="connsiteY0" fmla="*/ 22860 h 1074420"/>
              <a:gd name="connsiteX1" fmla="*/ 1051560 w 1571901"/>
              <a:gd name="connsiteY1" fmla="*/ 0 h 1074420"/>
              <a:gd name="connsiteX2" fmla="*/ 1341120 w 1571901"/>
              <a:gd name="connsiteY2" fmla="*/ 678180 h 1074420"/>
              <a:gd name="connsiteX3" fmla="*/ 762000 w 1571901"/>
              <a:gd name="connsiteY3" fmla="*/ 1074420 h 1074420"/>
              <a:gd name="connsiteX0" fmla="*/ 0 w 1595514"/>
              <a:gd name="connsiteY0" fmla="*/ 22860 h 1074420"/>
              <a:gd name="connsiteX1" fmla="*/ 1051560 w 1595514"/>
              <a:gd name="connsiteY1" fmla="*/ 0 h 1074420"/>
              <a:gd name="connsiteX2" fmla="*/ 1341120 w 1595514"/>
              <a:gd name="connsiteY2" fmla="*/ 678180 h 1074420"/>
              <a:gd name="connsiteX3" fmla="*/ 762000 w 1595514"/>
              <a:gd name="connsiteY3" fmla="*/ 1074420 h 1074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5514" h="1074420">
                <a:moveTo>
                  <a:pt x="0" y="22860"/>
                </a:moveTo>
                <a:lnTo>
                  <a:pt x="1051560" y="0"/>
                </a:lnTo>
                <a:cubicBezTo>
                  <a:pt x="1663700" y="73660"/>
                  <a:pt x="1757680" y="345440"/>
                  <a:pt x="1341120" y="678180"/>
                </a:cubicBezTo>
                <a:lnTo>
                  <a:pt x="762000" y="1074420"/>
                </a:lnTo>
              </a:path>
            </a:pathLst>
          </a:custGeom>
          <a:noFill/>
          <a:ln w="57150">
            <a:solidFill>
              <a:srgbClr val="BC3F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Llamada rectangular redondeada 9"/>
          <p:cNvSpPr/>
          <p:nvPr/>
        </p:nvSpPr>
        <p:spPr>
          <a:xfrm>
            <a:off x="5545017" y="3469110"/>
            <a:ext cx="2246300" cy="410004"/>
          </a:xfrm>
          <a:prstGeom prst="wedgeRoundRectCallout">
            <a:avLst>
              <a:gd name="adj1" fmla="val -30370"/>
              <a:gd name="adj2" fmla="val 168745"/>
              <a:gd name="adj3" fmla="val 16667"/>
            </a:avLst>
          </a:prstGeom>
          <a:solidFill>
            <a:srgbClr val="BC3F00">
              <a:alpha val="51000"/>
            </a:srgbClr>
          </a:solidFill>
          <a:ln>
            <a:solidFill>
              <a:srgbClr val="BC3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b="1" dirty="0" smtClean="0">
                <a:solidFill>
                  <a:schemeClr val="bg1"/>
                </a:solidFill>
              </a:rPr>
              <a:t>REFORMA GEOMÉTRICA  REQUERIDA PARA  EL INGRESO A CONOCOTO</a:t>
            </a:r>
            <a:endParaRPr lang="es-ES" sz="1000" b="1" dirty="0">
              <a:solidFill>
                <a:schemeClr val="bg1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3543464" y="30325"/>
            <a:ext cx="5720163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EC" sz="2400" b="1" dirty="0" smtClean="0">
                <a:latin typeface="+mj-lt"/>
                <a:ea typeface="+mj-ea"/>
                <a:cs typeface="+mj-cs"/>
              </a:rPr>
              <a:t>CONTRAFLUJO  ARMENIA - CONOCOTO</a:t>
            </a:r>
          </a:p>
        </p:txBody>
      </p:sp>
      <p:sp>
        <p:nvSpPr>
          <p:cNvPr id="13" name="Forma libre 12"/>
          <p:cNvSpPr/>
          <p:nvPr/>
        </p:nvSpPr>
        <p:spPr>
          <a:xfrm>
            <a:off x="177800" y="4432300"/>
            <a:ext cx="5130800" cy="1676400"/>
          </a:xfrm>
          <a:custGeom>
            <a:avLst/>
            <a:gdLst>
              <a:gd name="connsiteX0" fmla="*/ 0 w 5130800"/>
              <a:gd name="connsiteY0" fmla="*/ 12700 h 1676400"/>
              <a:gd name="connsiteX1" fmla="*/ 914400 w 5130800"/>
              <a:gd name="connsiteY1" fmla="*/ 0 h 1676400"/>
              <a:gd name="connsiteX2" fmla="*/ 1816100 w 5130800"/>
              <a:gd name="connsiteY2" fmla="*/ 152400 h 1676400"/>
              <a:gd name="connsiteX3" fmla="*/ 4965700 w 5130800"/>
              <a:gd name="connsiteY3" fmla="*/ 1536700 h 1676400"/>
              <a:gd name="connsiteX4" fmla="*/ 5130800 w 5130800"/>
              <a:gd name="connsiteY4" fmla="*/ 1676400 h 1676400"/>
              <a:gd name="connsiteX0" fmla="*/ 0 w 5130800"/>
              <a:gd name="connsiteY0" fmla="*/ 12700 h 1676400"/>
              <a:gd name="connsiteX1" fmla="*/ 914400 w 5130800"/>
              <a:gd name="connsiteY1" fmla="*/ 0 h 1676400"/>
              <a:gd name="connsiteX2" fmla="*/ 1816100 w 5130800"/>
              <a:gd name="connsiteY2" fmla="*/ 152400 h 1676400"/>
              <a:gd name="connsiteX3" fmla="*/ 4965700 w 5130800"/>
              <a:gd name="connsiteY3" fmla="*/ 1536700 h 1676400"/>
              <a:gd name="connsiteX4" fmla="*/ 5130800 w 5130800"/>
              <a:gd name="connsiteY4" fmla="*/ 1676400 h 1676400"/>
              <a:gd name="connsiteX0" fmla="*/ 0 w 5130800"/>
              <a:gd name="connsiteY0" fmla="*/ 12700 h 1676400"/>
              <a:gd name="connsiteX1" fmla="*/ 914400 w 5130800"/>
              <a:gd name="connsiteY1" fmla="*/ 0 h 1676400"/>
              <a:gd name="connsiteX2" fmla="*/ 1816100 w 5130800"/>
              <a:gd name="connsiteY2" fmla="*/ 152400 h 1676400"/>
              <a:gd name="connsiteX3" fmla="*/ 4965700 w 5130800"/>
              <a:gd name="connsiteY3" fmla="*/ 1536700 h 1676400"/>
              <a:gd name="connsiteX4" fmla="*/ 5130800 w 5130800"/>
              <a:gd name="connsiteY4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0800" h="1676400">
                <a:moveTo>
                  <a:pt x="0" y="12700"/>
                </a:moveTo>
                <a:lnTo>
                  <a:pt x="914400" y="0"/>
                </a:lnTo>
                <a:cubicBezTo>
                  <a:pt x="1221317" y="12700"/>
                  <a:pt x="1521883" y="31750"/>
                  <a:pt x="1816100" y="152400"/>
                </a:cubicBezTo>
                <a:lnTo>
                  <a:pt x="4965700" y="1536700"/>
                </a:lnTo>
                <a:lnTo>
                  <a:pt x="5130800" y="1676400"/>
                </a:lnTo>
              </a:path>
            </a:pathLst>
          </a:custGeom>
          <a:noFill/>
          <a:ln w="381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Llamada rectangular redondeada 13"/>
          <p:cNvSpPr/>
          <p:nvPr/>
        </p:nvSpPr>
        <p:spPr>
          <a:xfrm>
            <a:off x="177800" y="4844860"/>
            <a:ext cx="2246300" cy="358642"/>
          </a:xfrm>
          <a:prstGeom prst="wedgeRoundRectCallout">
            <a:avLst>
              <a:gd name="adj1" fmla="val 34559"/>
              <a:gd name="adj2" fmla="val -100287"/>
              <a:gd name="adj3" fmla="val 16667"/>
            </a:avLst>
          </a:prstGeom>
          <a:solidFill>
            <a:srgbClr val="FFFF00">
              <a:alpha val="51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b="1" dirty="0" smtClean="0">
                <a:solidFill>
                  <a:schemeClr val="bg1"/>
                </a:solidFill>
              </a:rPr>
              <a:t>RUTA DE INGRESO PARA HABITANTES CONJUNTO RESIDENCIAL LAS ACACIAS</a:t>
            </a:r>
            <a:endParaRPr lang="es-ES" sz="1000" b="1" dirty="0">
              <a:solidFill>
                <a:schemeClr val="bg1"/>
              </a:solidFill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3202634" y="1837869"/>
            <a:ext cx="1902766" cy="3854271"/>
            <a:chOff x="3202634" y="1837869"/>
            <a:chExt cx="1902766" cy="3854271"/>
          </a:xfrm>
        </p:grpSpPr>
        <p:sp>
          <p:nvSpPr>
            <p:cNvPr id="4" name="Forma libre 3"/>
            <p:cNvSpPr/>
            <p:nvPr/>
          </p:nvSpPr>
          <p:spPr>
            <a:xfrm>
              <a:off x="3202634" y="1837869"/>
              <a:ext cx="1496366" cy="3365633"/>
            </a:xfrm>
            <a:custGeom>
              <a:avLst/>
              <a:gdLst>
                <a:gd name="connsiteX0" fmla="*/ 1104900 w 1104900"/>
                <a:gd name="connsiteY0" fmla="*/ 0 h 3340100"/>
                <a:gd name="connsiteX1" fmla="*/ 939800 w 1104900"/>
                <a:gd name="connsiteY1" fmla="*/ 317500 h 3340100"/>
                <a:gd name="connsiteX2" fmla="*/ 800100 w 1104900"/>
                <a:gd name="connsiteY2" fmla="*/ 736600 h 3340100"/>
                <a:gd name="connsiteX3" fmla="*/ 787400 w 1104900"/>
                <a:gd name="connsiteY3" fmla="*/ 1219200 h 3340100"/>
                <a:gd name="connsiteX4" fmla="*/ 812800 w 1104900"/>
                <a:gd name="connsiteY4" fmla="*/ 2933700 h 3340100"/>
                <a:gd name="connsiteX5" fmla="*/ 673100 w 1104900"/>
                <a:gd name="connsiteY5" fmla="*/ 3225800 h 3340100"/>
                <a:gd name="connsiteX6" fmla="*/ 431800 w 1104900"/>
                <a:gd name="connsiteY6" fmla="*/ 3340100 h 3340100"/>
                <a:gd name="connsiteX7" fmla="*/ 0 w 1104900"/>
                <a:gd name="connsiteY7" fmla="*/ 2425700 h 3340100"/>
                <a:gd name="connsiteX8" fmla="*/ 698500 w 1104900"/>
                <a:gd name="connsiteY8" fmla="*/ 2425700 h 3340100"/>
                <a:gd name="connsiteX0" fmla="*/ 1350691 w 1350691"/>
                <a:gd name="connsiteY0" fmla="*/ 0 h 3340100"/>
                <a:gd name="connsiteX1" fmla="*/ 1185591 w 1350691"/>
                <a:gd name="connsiteY1" fmla="*/ 317500 h 3340100"/>
                <a:gd name="connsiteX2" fmla="*/ 1045891 w 1350691"/>
                <a:gd name="connsiteY2" fmla="*/ 736600 h 3340100"/>
                <a:gd name="connsiteX3" fmla="*/ 1033191 w 1350691"/>
                <a:gd name="connsiteY3" fmla="*/ 1219200 h 3340100"/>
                <a:gd name="connsiteX4" fmla="*/ 1058591 w 1350691"/>
                <a:gd name="connsiteY4" fmla="*/ 2933700 h 3340100"/>
                <a:gd name="connsiteX5" fmla="*/ 918891 w 1350691"/>
                <a:gd name="connsiteY5" fmla="*/ 3225800 h 3340100"/>
                <a:gd name="connsiteX6" fmla="*/ 677591 w 1350691"/>
                <a:gd name="connsiteY6" fmla="*/ 3340100 h 3340100"/>
                <a:gd name="connsiteX7" fmla="*/ 245791 w 1350691"/>
                <a:gd name="connsiteY7" fmla="*/ 2425700 h 3340100"/>
                <a:gd name="connsiteX8" fmla="*/ 944291 w 1350691"/>
                <a:gd name="connsiteY8" fmla="*/ 2425700 h 3340100"/>
                <a:gd name="connsiteX0" fmla="*/ 1432293 w 1432293"/>
                <a:gd name="connsiteY0" fmla="*/ 0 h 3340100"/>
                <a:gd name="connsiteX1" fmla="*/ 1267193 w 1432293"/>
                <a:gd name="connsiteY1" fmla="*/ 317500 h 3340100"/>
                <a:gd name="connsiteX2" fmla="*/ 1127493 w 1432293"/>
                <a:gd name="connsiteY2" fmla="*/ 736600 h 3340100"/>
                <a:gd name="connsiteX3" fmla="*/ 1114793 w 1432293"/>
                <a:gd name="connsiteY3" fmla="*/ 1219200 h 3340100"/>
                <a:gd name="connsiteX4" fmla="*/ 1140193 w 1432293"/>
                <a:gd name="connsiteY4" fmla="*/ 2933700 h 3340100"/>
                <a:gd name="connsiteX5" fmla="*/ 1000493 w 1432293"/>
                <a:gd name="connsiteY5" fmla="*/ 3225800 h 3340100"/>
                <a:gd name="connsiteX6" fmla="*/ 759193 w 1432293"/>
                <a:gd name="connsiteY6" fmla="*/ 3340100 h 3340100"/>
                <a:gd name="connsiteX7" fmla="*/ 327393 w 1432293"/>
                <a:gd name="connsiteY7" fmla="*/ 2425700 h 3340100"/>
                <a:gd name="connsiteX8" fmla="*/ 1025893 w 1432293"/>
                <a:gd name="connsiteY8" fmla="*/ 2425700 h 3340100"/>
                <a:gd name="connsiteX0" fmla="*/ 1479813 w 1479813"/>
                <a:gd name="connsiteY0" fmla="*/ 0 h 3340100"/>
                <a:gd name="connsiteX1" fmla="*/ 1314713 w 1479813"/>
                <a:gd name="connsiteY1" fmla="*/ 317500 h 3340100"/>
                <a:gd name="connsiteX2" fmla="*/ 1175013 w 1479813"/>
                <a:gd name="connsiteY2" fmla="*/ 736600 h 3340100"/>
                <a:gd name="connsiteX3" fmla="*/ 1162313 w 1479813"/>
                <a:gd name="connsiteY3" fmla="*/ 1219200 h 3340100"/>
                <a:gd name="connsiteX4" fmla="*/ 1187713 w 1479813"/>
                <a:gd name="connsiteY4" fmla="*/ 2933700 h 3340100"/>
                <a:gd name="connsiteX5" fmla="*/ 1048013 w 1479813"/>
                <a:gd name="connsiteY5" fmla="*/ 3225800 h 3340100"/>
                <a:gd name="connsiteX6" fmla="*/ 806713 w 1479813"/>
                <a:gd name="connsiteY6" fmla="*/ 3340100 h 3340100"/>
                <a:gd name="connsiteX7" fmla="*/ 311413 w 1479813"/>
                <a:gd name="connsiteY7" fmla="*/ 2476500 h 3340100"/>
                <a:gd name="connsiteX8" fmla="*/ 1073413 w 1479813"/>
                <a:gd name="connsiteY8" fmla="*/ 2425700 h 3340100"/>
                <a:gd name="connsiteX0" fmla="*/ 1368222 w 1368222"/>
                <a:gd name="connsiteY0" fmla="*/ 0 h 3340100"/>
                <a:gd name="connsiteX1" fmla="*/ 1203122 w 1368222"/>
                <a:gd name="connsiteY1" fmla="*/ 317500 h 3340100"/>
                <a:gd name="connsiteX2" fmla="*/ 1063422 w 1368222"/>
                <a:gd name="connsiteY2" fmla="*/ 736600 h 3340100"/>
                <a:gd name="connsiteX3" fmla="*/ 1050722 w 1368222"/>
                <a:gd name="connsiteY3" fmla="*/ 1219200 h 3340100"/>
                <a:gd name="connsiteX4" fmla="*/ 1076122 w 1368222"/>
                <a:gd name="connsiteY4" fmla="*/ 2933700 h 3340100"/>
                <a:gd name="connsiteX5" fmla="*/ 936422 w 1368222"/>
                <a:gd name="connsiteY5" fmla="*/ 3225800 h 3340100"/>
                <a:gd name="connsiteX6" fmla="*/ 695122 w 1368222"/>
                <a:gd name="connsiteY6" fmla="*/ 3340100 h 3340100"/>
                <a:gd name="connsiteX7" fmla="*/ 352222 w 1368222"/>
                <a:gd name="connsiteY7" fmla="*/ 2476500 h 3340100"/>
                <a:gd name="connsiteX8" fmla="*/ 961822 w 1368222"/>
                <a:gd name="connsiteY8" fmla="*/ 2425700 h 3340100"/>
                <a:gd name="connsiteX0" fmla="*/ 1452546 w 1452546"/>
                <a:gd name="connsiteY0" fmla="*/ 0 h 3340100"/>
                <a:gd name="connsiteX1" fmla="*/ 1287446 w 1452546"/>
                <a:gd name="connsiteY1" fmla="*/ 317500 h 3340100"/>
                <a:gd name="connsiteX2" fmla="*/ 1147746 w 1452546"/>
                <a:gd name="connsiteY2" fmla="*/ 736600 h 3340100"/>
                <a:gd name="connsiteX3" fmla="*/ 1135046 w 1452546"/>
                <a:gd name="connsiteY3" fmla="*/ 1219200 h 3340100"/>
                <a:gd name="connsiteX4" fmla="*/ 1160446 w 1452546"/>
                <a:gd name="connsiteY4" fmla="*/ 2933700 h 3340100"/>
                <a:gd name="connsiteX5" fmla="*/ 1020746 w 1452546"/>
                <a:gd name="connsiteY5" fmla="*/ 3225800 h 3340100"/>
                <a:gd name="connsiteX6" fmla="*/ 779446 w 1452546"/>
                <a:gd name="connsiteY6" fmla="*/ 3340100 h 3340100"/>
                <a:gd name="connsiteX7" fmla="*/ 436546 w 1452546"/>
                <a:gd name="connsiteY7" fmla="*/ 2476500 h 3340100"/>
                <a:gd name="connsiteX8" fmla="*/ 1046146 w 1452546"/>
                <a:gd name="connsiteY8" fmla="*/ 2425700 h 3340100"/>
                <a:gd name="connsiteX0" fmla="*/ 1496366 w 1496366"/>
                <a:gd name="connsiteY0" fmla="*/ 0 h 3365500"/>
                <a:gd name="connsiteX1" fmla="*/ 1331266 w 1496366"/>
                <a:gd name="connsiteY1" fmla="*/ 317500 h 3365500"/>
                <a:gd name="connsiteX2" fmla="*/ 1191566 w 1496366"/>
                <a:gd name="connsiteY2" fmla="*/ 736600 h 3365500"/>
                <a:gd name="connsiteX3" fmla="*/ 1178866 w 1496366"/>
                <a:gd name="connsiteY3" fmla="*/ 1219200 h 3365500"/>
                <a:gd name="connsiteX4" fmla="*/ 1204266 w 1496366"/>
                <a:gd name="connsiteY4" fmla="*/ 2933700 h 3365500"/>
                <a:gd name="connsiteX5" fmla="*/ 1064566 w 1496366"/>
                <a:gd name="connsiteY5" fmla="*/ 3225800 h 3365500"/>
                <a:gd name="connsiteX6" fmla="*/ 683566 w 1496366"/>
                <a:gd name="connsiteY6" fmla="*/ 3365500 h 3365500"/>
                <a:gd name="connsiteX7" fmla="*/ 480366 w 1496366"/>
                <a:gd name="connsiteY7" fmla="*/ 2476500 h 3365500"/>
                <a:gd name="connsiteX8" fmla="*/ 1089966 w 1496366"/>
                <a:gd name="connsiteY8" fmla="*/ 2425700 h 3365500"/>
                <a:gd name="connsiteX0" fmla="*/ 1496366 w 1496366"/>
                <a:gd name="connsiteY0" fmla="*/ 0 h 3377581"/>
                <a:gd name="connsiteX1" fmla="*/ 1331266 w 1496366"/>
                <a:gd name="connsiteY1" fmla="*/ 317500 h 3377581"/>
                <a:gd name="connsiteX2" fmla="*/ 1191566 w 1496366"/>
                <a:gd name="connsiteY2" fmla="*/ 736600 h 3377581"/>
                <a:gd name="connsiteX3" fmla="*/ 1178866 w 1496366"/>
                <a:gd name="connsiteY3" fmla="*/ 1219200 h 3377581"/>
                <a:gd name="connsiteX4" fmla="*/ 1204266 w 1496366"/>
                <a:gd name="connsiteY4" fmla="*/ 2933700 h 3377581"/>
                <a:gd name="connsiteX5" fmla="*/ 1064566 w 1496366"/>
                <a:gd name="connsiteY5" fmla="*/ 3225800 h 3377581"/>
                <a:gd name="connsiteX6" fmla="*/ 683566 w 1496366"/>
                <a:gd name="connsiteY6" fmla="*/ 3365500 h 3377581"/>
                <a:gd name="connsiteX7" fmla="*/ 480366 w 1496366"/>
                <a:gd name="connsiteY7" fmla="*/ 2476500 h 3377581"/>
                <a:gd name="connsiteX8" fmla="*/ 1089966 w 1496366"/>
                <a:gd name="connsiteY8" fmla="*/ 2425700 h 3377581"/>
                <a:gd name="connsiteX0" fmla="*/ 1496366 w 1496366"/>
                <a:gd name="connsiteY0" fmla="*/ 0 h 3365633"/>
                <a:gd name="connsiteX1" fmla="*/ 1331266 w 1496366"/>
                <a:gd name="connsiteY1" fmla="*/ 317500 h 3365633"/>
                <a:gd name="connsiteX2" fmla="*/ 1191566 w 1496366"/>
                <a:gd name="connsiteY2" fmla="*/ 736600 h 3365633"/>
                <a:gd name="connsiteX3" fmla="*/ 1178866 w 1496366"/>
                <a:gd name="connsiteY3" fmla="*/ 1219200 h 3365633"/>
                <a:gd name="connsiteX4" fmla="*/ 1204266 w 1496366"/>
                <a:gd name="connsiteY4" fmla="*/ 2933700 h 3365633"/>
                <a:gd name="connsiteX5" fmla="*/ 1064566 w 1496366"/>
                <a:gd name="connsiteY5" fmla="*/ 3225800 h 3365633"/>
                <a:gd name="connsiteX6" fmla="*/ 683566 w 1496366"/>
                <a:gd name="connsiteY6" fmla="*/ 3365500 h 3365633"/>
                <a:gd name="connsiteX7" fmla="*/ 480366 w 1496366"/>
                <a:gd name="connsiteY7" fmla="*/ 2476500 h 3365633"/>
                <a:gd name="connsiteX8" fmla="*/ 1089966 w 1496366"/>
                <a:gd name="connsiteY8" fmla="*/ 2425700 h 3365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366" h="3365633">
                  <a:moveTo>
                    <a:pt x="1496366" y="0"/>
                  </a:moveTo>
                  <a:lnTo>
                    <a:pt x="1331266" y="317500"/>
                  </a:lnTo>
                  <a:lnTo>
                    <a:pt x="1191566" y="736600"/>
                  </a:lnTo>
                  <a:lnTo>
                    <a:pt x="1178866" y="1219200"/>
                  </a:lnTo>
                  <a:lnTo>
                    <a:pt x="1204266" y="2933700"/>
                  </a:lnTo>
                  <a:lnTo>
                    <a:pt x="1064566" y="3225800"/>
                  </a:lnTo>
                  <a:cubicBezTo>
                    <a:pt x="937566" y="3272367"/>
                    <a:pt x="835966" y="3369733"/>
                    <a:pt x="683566" y="3365500"/>
                  </a:cubicBezTo>
                  <a:cubicBezTo>
                    <a:pt x="95133" y="3340100"/>
                    <a:pt x="-404401" y="2717800"/>
                    <a:pt x="480366" y="2476500"/>
                  </a:cubicBezTo>
                  <a:lnTo>
                    <a:pt x="1089966" y="2425700"/>
                  </a:lnTo>
                </a:path>
              </a:pathLst>
            </a:custGeom>
            <a:noFill/>
            <a:ln w="57150">
              <a:solidFill>
                <a:srgbClr val="FF00FF"/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5" name="Forma libre 14"/>
            <p:cNvSpPr/>
            <p:nvPr/>
          </p:nvSpPr>
          <p:spPr>
            <a:xfrm>
              <a:off x="4404360" y="4556760"/>
              <a:ext cx="701040" cy="1135380"/>
            </a:xfrm>
            <a:custGeom>
              <a:avLst/>
              <a:gdLst>
                <a:gd name="connsiteX0" fmla="*/ 0 w 701040"/>
                <a:gd name="connsiteY0" fmla="*/ 0 h 1135380"/>
                <a:gd name="connsiteX1" fmla="*/ 160020 w 701040"/>
                <a:gd name="connsiteY1" fmla="*/ 426720 h 1135380"/>
                <a:gd name="connsiteX2" fmla="*/ 449580 w 701040"/>
                <a:gd name="connsiteY2" fmla="*/ 853440 h 1135380"/>
                <a:gd name="connsiteX3" fmla="*/ 701040 w 701040"/>
                <a:gd name="connsiteY3" fmla="*/ 1135380 h 113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040" h="1135380">
                  <a:moveTo>
                    <a:pt x="0" y="0"/>
                  </a:moveTo>
                  <a:lnTo>
                    <a:pt x="160020" y="426720"/>
                  </a:lnTo>
                  <a:lnTo>
                    <a:pt x="449580" y="853440"/>
                  </a:lnTo>
                  <a:lnTo>
                    <a:pt x="701040" y="1135380"/>
                  </a:lnTo>
                </a:path>
              </a:pathLst>
            </a:custGeom>
            <a:noFill/>
            <a:ln w="38100">
              <a:solidFill>
                <a:srgbClr val="FF00FF"/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381849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-57150" y="456339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C" dirty="0"/>
          </a:p>
        </p:txBody>
      </p:sp>
      <p:sp>
        <p:nvSpPr>
          <p:cNvPr id="11" name="Rectángulo redondeado 10"/>
          <p:cNvSpPr/>
          <p:nvPr/>
        </p:nvSpPr>
        <p:spPr>
          <a:xfrm>
            <a:off x="69780" y="3465120"/>
            <a:ext cx="3835470" cy="3430980"/>
          </a:xfrm>
          <a:prstGeom prst="roundRect">
            <a:avLst>
              <a:gd name="adj" fmla="val 4517"/>
            </a:avLst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2" name="Imagen 1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" r="30965"/>
          <a:stretch/>
        </p:blipFill>
        <p:spPr bwMode="auto">
          <a:xfrm>
            <a:off x="170036" y="3813452"/>
            <a:ext cx="3624580" cy="30346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CuadroTexto 5"/>
          <p:cNvSpPr txBox="1"/>
          <p:nvPr/>
        </p:nvSpPr>
        <p:spPr>
          <a:xfrm>
            <a:off x="170036" y="3578501"/>
            <a:ext cx="3624580" cy="3374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spcAft>
                <a:spcPts val="0"/>
              </a:spcAft>
            </a:pPr>
            <a:r>
              <a:rPr lang="es-ES" sz="24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PROPUESTA PLANTEADA </a:t>
            </a:r>
            <a:endParaRPr lang="es-EC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ángulo redondeado 13"/>
          <p:cNvSpPr/>
          <p:nvPr/>
        </p:nvSpPr>
        <p:spPr>
          <a:xfrm>
            <a:off x="69780" y="-57125"/>
            <a:ext cx="3835470" cy="3430980"/>
          </a:xfrm>
          <a:prstGeom prst="roundRect">
            <a:avLst>
              <a:gd name="adj" fmla="val 4517"/>
            </a:avLst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5" name="Grupo 14"/>
          <p:cNvGrpSpPr/>
          <p:nvPr/>
        </p:nvGrpSpPr>
        <p:grpSpPr>
          <a:xfrm>
            <a:off x="170036" y="56255"/>
            <a:ext cx="3624580" cy="3191695"/>
            <a:chOff x="473715" y="1716481"/>
            <a:chExt cx="3624580" cy="3191695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3"/>
            <a:srcRect l="35294" t="12010" r="21177" b="23039"/>
            <a:stretch/>
          </p:blipFill>
          <p:spPr>
            <a:xfrm>
              <a:off x="473715" y="1873511"/>
              <a:ext cx="3624580" cy="3034665"/>
            </a:xfrm>
            <a:prstGeom prst="rect">
              <a:avLst/>
            </a:prstGeom>
          </p:spPr>
        </p:pic>
        <p:sp>
          <p:nvSpPr>
            <p:cNvPr id="17" name="Flecha izquierda y derecha 16"/>
            <p:cNvSpPr/>
            <p:nvPr/>
          </p:nvSpPr>
          <p:spPr>
            <a:xfrm rot="6817188">
              <a:off x="880043" y="3094667"/>
              <a:ext cx="1431348" cy="106933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8" name="CuadroTexto 17"/>
            <p:cNvSpPr txBox="1"/>
            <p:nvPr/>
          </p:nvSpPr>
          <p:spPr>
            <a:xfrm rot="17665480">
              <a:off x="888712" y="3089721"/>
              <a:ext cx="1031899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C" sz="600" dirty="0" smtClean="0"/>
                <a:t>ANDRÉS DE SANTA CRUZ</a:t>
              </a:r>
              <a:endParaRPr lang="es-EC" sz="600" dirty="0"/>
            </a:p>
          </p:txBody>
        </p:sp>
        <p:sp>
          <p:nvSpPr>
            <p:cNvPr id="19" name="CuadroTexto 18"/>
            <p:cNvSpPr txBox="1"/>
            <p:nvPr/>
          </p:nvSpPr>
          <p:spPr>
            <a:xfrm rot="17665480">
              <a:off x="1581409" y="2988462"/>
              <a:ext cx="96520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C" sz="600" dirty="0" smtClean="0"/>
                <a:t>JUAN CARLOS LAVALLE</a:t>
              </a:r>
              <a:endParaRPr lang="es-EC" sz="600" dirty="0"/>
            </a:p>
          </p:txBody>
        </p:sp>
        <p:sp>
          <p:nvSpPr>
            <p:cNvPr id="20" name="CuadroTexto 19"/>
            <p:cNvSpPr txBox="1"/>
            <p:nvPr/>
          </p:nvSpPr>
          <p:spPr>
            <a:xfrm rot="17665480">
              <a:off x="2132552" y="3248478"/>
              <a:ext cx="693028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C" sz="600" dirty="0" smtClean="0"/>
                <a:t>DIEGO IBARRA</a:t>
              </a:r>
              <a:endParaRPr lang="es-EC" sz="600" dirty="0"/>
            </a:p>
          </p:txBody>
        </p:sp>
        <p:sp>
          <p:nvSpPr>
            <p:cNvPr id="21" name="CuadroTexto 20"/>
            <p:cNvSpPr txBox="1"/>
            <p:nvPr/>
          </p:nvSpPr>
          <p:spPr>
            <a:xfrm rot="2645842">
              <a:off x="1294752" y="4030697"/>
              <a:ext cx="814644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C" sz="600" dirty="0" smtClean="0"/>
                <a:t>NICOLAS AGUIRRE</a:t>
              </a:r>
              <a:endParaRPr lang="es-EC" sz="600" dirty="0"/>
            </a:p>
          </p:txBody>
        </p:sp>
        <p:sp>
          <p:nvSpPr>
            <p:cNvPr id="23" name="CuadroTexto 2"/>
            <p:cNvSpPr txBox="1"/>
            <p:nvPr/>
          </p:nvSpPr>
          <p:spPr>
            <a:xfrm>
              <a:off x="473715" y="1716481"/>
              <a:ext cx="3624580" cy="3538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s-ES" sz="24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SITUACIÓN ACTUAL </a:t>
              </a:r>
              <a:endParaRPr lang="es-EC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aphicFrame>
        <p:nvGraphicFramePr>
          <p:cNvPr id="26" name="Tabla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705207"/>
              </p:ext>
            </p:extLst>
          </p:nvPr>
        </p:nvGraphicFramePr>
        <p:xfrm>
          <a:off x="3989447" y="942976"/>
          <a:ext cx="5080624" cy="5904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274"/>
                <a:gridCol w="1790700"/>
                <a:gridCol w="2914650"/>
              </a:tblGrid>
              <a:tr h="316424">
                <a:tc gridSpan="3">
                  <a:txBody>
                    <a:bodyPr/>
                    <a:lstStyle/>
                    <a:p>
                      <a:pPr algn="ctr"/>
                      <a:r>
                        <a:rPr lang="es-EC" sz="1800" dirty="0" smtClean="0"/>
                        <a:t>CONTEO VEHICULAR REALIZADO </a:t>
                      </a:r>
                      <a:r>
                        <a:rPr lang="es-EC" sz="1800" baseline="0" dirty="0" smtClean="0"/>
                        <a:t> EN EL HORARIO DE 06H00 A 10H00</a:t>
                      </a:r>
                      <a:endParaRPr lang="es-EC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C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C" sz="1800" dirty="0"/>
                    </a:p>
                  </a:txBody>
                  <a:tcPr anchor="ctr"/>
                </a:tc>
              </a:tr>
              <a:tr h="316424">
                <a:tc>
                  <a:txBody>
                    <a:bodyPr/>
                    <a:lstStyle/>
                    <a:p>
                      <a:pPr algn="ctr"/>
                      <a:r>
                        <a:rPr lang="es-EC" sz="1800" dirty="0" smtClean="0"/>
                        <a:t>#</a:t>
                      </a:r>
                      <a:endParaRPr lang="es-EC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 smtClean="0"/>
                        <a:t>CALLE</a:t>
                      </a:r>
                      <a:endParaRPr lang="es-EC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 smtClean="0"/>
                        <a:t>CONTEO VEHICULAR</a:t>
                      </a:r>
                      <a:endParaRPr lang="es-EC" sz="1800" dirty="0"/>
                    </a:p>
                  </a:txBody>
                  <a:tcPr anchor="ctr"/>
                </a:tc>
              </a:tr>
              <a:tr h="657188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1</a:t>
                      </a:r>
                      <a:endParaRPr lang="es-EC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400" dirty="0" smtClean="0"/>
                        <a:t>Calle Nicolás Aguilera </a:t>
                      </a:r>
                      <a:endParaRPr lang="es-EC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/>
                        <a:t>Particulares 2288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/>
                        <a:t>Públicos 48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/>
                        <a:t>Comerciales 848</a:t>
                      </a:r>
                    </a:p>
                  </a:txBody>
                  <a:tcPr anchor="ctr"/>
                </a:tc>
              </a:tr>
              <a:tr h="657188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2</a:t>
                      </a:r>
                      <a:endParaRPr lang="es-EC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400" dirty="0" smtClean="0"/>
                        <a:t>Calle Diego Ibarra </a:t>
                      </a:r>
                      <a:endParaRPr lang="es-EC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/>
                        <a:t>Particulares 1920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/>
                        <a:t>Públicos 48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/>
                        <a:t>Comerciales 720</a:t>
                      </a:r>
                    </a:p>
                  </a:txBody>
                  <a:tcPr anchor="ctr"/>
                </a:tc>
              </a:tr>
              <a:tr h="6571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/>
                        <a:t>Calle Andrés de Santa Cruz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/>
                        <a:t>Particulares 5184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/>
                        <a:t>Públicos 240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/>
                        <a:t>Comerciales 704</a:t>
                      </a:r>
                    </a:p>
                  </a:txBody>
                  <a:tcPr anchor="ctr"/>
                </a:tc>
              </a:tr>
              <a:tr h="657188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4</a:t>
                      </a:r>
                      <a:endParaRPr lang="es-EC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400" dirty="0" smtClean="0"/>
                        <a:t>Calle Juan Carlos la Valle </a:t>
                      </a:r>
                      <a:endParaRPr lang="es-EC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/>
                        <a:t>Particulares 240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/>
                        <a:t>Públicos 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/>
                        <a:t>Comerciales 216</a:t>
                      </a:r>
                    </a:p>
                  </a:txBody>
                  <a:tcPr anchor="ctr"/>
                </a:tc>
              </a:tr>
              <a:tr h="657188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5</a:t>
                      </a:r>
                      <a:endParaRPr lang="es-EC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400" dirty="0" smtClean="0"/>
                        <a:t>Sector puente 3 </a:t>
                      </a:r>
                      <a:endParaRPr lang="es-EC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Particulares 8736</a:t>
                      </a:r>
                    </a:p>
                    <a:p>
                      <a:pPr algn="ctr"/>
                      <a:r>
                        <a:rPr lang="es-EC" sz="1400" dirty="0" smtClean="0"/>
                        <a:t>Públicos 240</a:t>
                      </a:r>
                    </a:p>
                    <a:p>
                      <a:pPr algn="ctr"/>
                      <a:r>
                        <a:rPr lang="es-EC" sz="1400" dirty="0" smtClean="0"/>
                        <a:t>Comerciales 1136</a:t>
                      </a:r>
                      <a:endParaRPr lang="es-EC" sz="1400" dirty="0"/>
                    </a:p>
                  </a:txBody>
                  <a:tcPr anchor="ctr"/>
                </a:tc>
              </a:tr>
              <a:tr h="1241354">
                <a:tc gridSpan="3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/>
                        <a:t>Nota: En el sector existe una cooperativa de </a:t>
                      </a:r>
                      <a:r>
                        <a:rPr lang="es-EC" sz="1400" dirty="0" smtClean="0"/>
                        <a:t>Transporte</a:t>
                      </a:r>
                      <a:r>
                        <a:rPr lang="es-EC" sz="1400" baseline="0" dirty="0" smtClean="0"/>
                        <a:t> </a:t>
                      </a:r>
                      <a:r>
                        <a:rPr lang="es-EC" sz="1400" baseline="0" dirty="0" smtClean="0"/>
                        <a:t>comercial en camionetas “</a:t>
                      </a:r>
                      <a:r>
                        <a:rPr lang="es-EC" sz="1400" dirty="0" smtClean="0"/>
                        <a:t>Unión Armenia” operadora #64 con 31 socios, mismos que tienen una frecuencia de servicio de 2 a 5 minutos en horas pico y de 10 a 12 minutos en horas normales, servicio que es prestado en su mayoría a lugares cercanos al sector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7" name="CuadroTexto 26"/>
          <p:cNvSpPr txBox="1"/>
          <p:nvPr/>
        </p:nvSpPr>
        <p:spPr>
          <a:xfrm>
            <a:off x="3894872" y="296279"/>
            <a:ext cx="538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CIRCULACIÓN EN EL SECTOR</a:t>
            </a:r>
            <a:endParaRPr lang="es-EC" b="1" dirty="0"/>
          </a:p>
        </p:txBody>
      </p:sp>
      <p:sp>
        <p:nvSpPr>
          <p:cNvPr id="28" name="Flecha izquierda y derecha 27"/>
          <p:cNvSpPr/>
          <p:nvPr/>
        </p:nvSpPr>
        <p:spPr>
          <a:xfrm rot="6817188">
            <a:off x="1103771" y="1503480"/>
            <a:ext cx="1431348" cy="10693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Flecha izquierda y derecha 28"/>
          <p:cNvSpPr/>
          <p:nvPr/>
        </p:nvSpPr>
        <p:spPr>
          <a:xfrm rot="6817188">
            <a:off x="1475030" y="1839099"/>
            <a:ext cx="1557860" cy="11564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Flecha izquierda y derecha 23"/>
          <p:cNvSpPr/>
          <p:nvPr/>
        </p:nvSpPr>
        <p:spPr>
          <a:xfrm rot="2415069">
            <a:off x="1029021" y="2336568"/>
            <a:ext cx="881060" cy="10399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2812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261168" y="961648"/>
            <a:ext cx="8705850" cy="5454604"/>
            <a:chOff x="438150" y="4707738"/>
            <a:chExt cx="8705850" cy="5454604"/>
          </a:xfrm>
        </p:grpSpPr>
        <p:grpSp>
          <p:nvGrpSpPr>
            <p:cNvPr id="3" name="Grupo 2"/>
            <p:cNvGrpSpPr/>
            <p:nvPr/>
          </p:nvGrpSpPr>
          <p:grpSpPr>
            <a:xfrm>
              <a:off x="438150" y="4707738"/>
              <a:ext cx="8705850" cy="5454604"/>
              <a:chOff x="438150" y="4707738"/>
              <a:chExt cx="8705850" cy="5454604"/>
            </a:xfrm>
          </p:grpSpPr>
          <p:pic>
            <p:nvPicPr>
              <p:cNvPr id="19" name="Imagen 18"/>
              <p:cNvPicPr>
                <a:picLocks noChangeAspect="1"/>
              </p:cNvPicPr>
              <p:nvPr/>
            </p:nvPicPr>
            <p:blipFill rotWithShape="1">
              <a:blip r:embed="rId2"/>
              <a:srcRect l="22500" t="9722" r="19583" b="20834"/>
              <a:stretch/>
            </p:blipFill>
            <p:spPr>
              <a:xfrm>
                <a:off x="438150" y="4707738"/>
                <a:ext cx="8705850" cy="5454604"/>
              </a:xfrm>
              <a:prstGeom prst="rect">
                <a:avLst/>
              </a:prstGeom>
            </p:spPr>
          </p:pic>
          <p:sp>
            <p:nvSpPr>
              <p:cNvPr id="20" name="Forma libre 19"/>
              <p:cNvSpPr/>
              <p:nvPr/>
            </p:nvSpPr>
            <p:spPr>
              <a:xfrm>
                <a:off x="1983014" y="8799286"/>
                <a:ext cx="6246586" cy="344714"/>
              </a:xfrm>
              <a:custGeom>
                <a:avLst/>
                <a:gdLst>
                  <a:gd name="connsiteX0" fmla="*/ 6691086 w 6691086"/>
                  <a:gd name="connsiteY0" fmla="*/ 420914 h 420914"/>
                  <a:gd name="connsiteX1" fmla="*/ 6691086 w 6691086"/>
                  <a:gd name="connsiteY1" fmla="*/ 420914 h 420914"/>
                  <a:gd name="connsiteX2" fmla="*/ 6473372 w 6691086"/>
                  <a:gd name="connsiteY2" fmla="*/ 391885 h 420914"/>
                  <a:gd name="connsiteX3" fmla="*/ 3875315 w 6691086"/>
                  <a:gd name="connsiteY3" fmla="*/ 304800 h 420914"/>
                  <a:gd name="connsiteX4" fmla="*/ 3730172 w 6691086"/>
                  <a:gd name="connsiteY4" fmla="*/ 275771 h 420914"/>
                  <a:gd name="connsiteX5" fmla="*/ 711200 w 6691086"/>
                  <a:gd name="connsiteY5" fmla="*/ 87085 h 420914"/>
                  <a:gd name="connsiteX6" fmla="*/ 0 w 6691086"/>
                  <a:gd name="connsiteY6" fmla="*/ 0 h 420914"/>
                  <a:gd name="connsiteX0" fmla="*/ 6691086 w 6691086"/>
                  <a:gd name="connsiteY0" fmla="*/ 420914 h 420914"/>
                  <a:gd name="connsiteX1" fmla="*/ 6691086 w 6691086"/>
                  <a:gd name="connsiteY1" fmla="*/ 420914 h 420914"/>
                  <a:gd name="connsiteX2" fmla="*/ 6473372 w 6691086"/>
                  <a:gd name="connsiteY2" fmla="*/ 391885 h 420914"/>
                  <a:gd name="connsiteX3" fmla="*/ 4738915 w 6691086"/>
                  <a:gd name="connsiteY3" fmla="*/ 304800 h 420914"/>
                  <a:gd name="connsiteX4" fmla="*/ 3730172 w 6691086"/>
                  <a:gd name="connsiteY4" fmla="*/ 275771 h 420914"/>
                  <a:gd name="connsiteX5" fmla="*/ 711200 w 6691086"/>
                  <a:gd name="connsiteY5" fmla="*/ 87085 h 420914"/>
                  <a:gd name="connsiteX6" fmla="*/ 0 w 6691086"/>
                  <a:gd name="connsiteY6" fmla="*/ 0 h 420914"/>
                  <a:gd name="connsiteX0" fmla="*/ 6246586 w 6246586"/>
                  <a:gd name="connsiteY0" fmla="*/ 344714 h 344714"/>
                  <a:gd name="connsiteX1" fmla="*/ 6246586 w 6246586"/>
                  <a:gd name="connsiteY1" fmla="*/ 344714 h 344714"/>
                  <a:gd name="connsiteX2" fmla="*/ 6028872 w 6246586"/>
                  <a:gd name="connsiteY2" fmla="*/ 315685 h 344714"/>
                  <a:gd name="connsiteX3" fmla="*/ 4294415 w 6246586"/>
                  <a:gd name="connsiteY3" fmla="*/ 228600 h 344714"/>
                  <a:gd name="connsiteX4" fmla="*/ 3285672 w 6246586"/>
                  <a:gd name="connsiteY4" fmla="*/ 199571 h 344714"/>
                  <a:gd name="connsiteX5" fmla="*/ 266700 w 6246586"/>
                  <a:gd name="connsiteY5" fmla="*/ 10885 h 344714"/>
                  <a:gd name="connsiteX6" fmla="*/ 0 w 6246586"/>
                  <a:gd name="connsiteY6" fmla="*/ 0 h 344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46586" h="344714">
                    <a:moveTo>
                      <a:pt x="6246586" y="344714"/>
                    </a:moveTo>
                    <a:lnTo>
                      <a:pt x="6246586" y="344714"/>
                    </a:lnTo>
                    <a:cubicBezTo>
                      <a:pt x="6174015" y="335038"/>
                      <a:pt x="6354234" y="335037"/>
                      <a:pt x="6028872" y="315685"/>
                    </a:cubicBezTo>
                    <a:lnTo>
                      <a:pt x="4294415" y="228600"/>
                    </a:lnTo>
                    <a:lnTo>
                      <a:pt x="3285672" y="199571"/>
                    </a:lnTo>
                    <a:lnTo>
                      <a:pt x="266700" y="10885"/>
                    </a:lnTo>
                    <a:lnTo>
                      <a:pt x="0" y="0"/>
                    </a:lnTo>
                  </a:path>
                </a:pathLst>
              </a:custGeom>
              <a:noFill/>
              <a:ln w="76200">
                <a:solidFill>
                  <a:schemeClr val="bg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1" name="Forma libre 20"/>
              <p:cNvSpPr/>
              <p:nvPr/>
            </p:nvSpPr>
            <p:spPr>
              <a:xfrm>
                <a:off x="1872343" y="6270171"/>
                <a:ext cx="1524000" cy="2177143"/>
              </a:xfrm>
              <a:custGeom>
                <a:avLst/>
                <a:gdLst>
                  <a:gd name="connsiteX0" fmla="*/ 0 w 1524000"/>
                  <a:gd name="connsiteY0" fmla="*/ 2177143 h 2177143"/>
                  <a:gd name="connsiteX1" fmla="*/ 0 w 1524000"/>
                  <a:gd name="connsiteY1" fmla="*/ 2177143 h 2177143"/>
                  <a:gd name="connsiteX2" fmla="*/ 87086 w 1524000"/>
                  <a:gd name="connsiteY2" fmla="*/ 2061029 h 2177143"/>
                  <a:gd name="connsiteX3" fmla="*/ 159657 w 1524000"/>
                  <a:gd name="connsiteY3" fmla="*/ 1944915 h 2177143"/>
                  <a:gd name="connsiteX4" fmla="*/ 798286 w 1524000"/>
                  <a:gd name="connsiteY4" fmla="*/ 1190172 h 2177143"/>
                  <a:gd name="connsiteX5" fmla="*/ 1436914 w 1524000"/>
                  <a:gd name="connsiteY5" fmla="*/ 188686 h 2177143"/>
                  <a:gd name="connsiteX6" fmla="*/ 1524000 w 1524000"/>
                  <a:gd name="connsiteY6" fmla="*/ 0 h 2177143"/>
                  <a:gd name="connsiteX0" fmla="*/ 0 w 1524000"/>
                  <a:gd name="connsiteY0" fmla="*/ 2177143 h 2177143"/>
                  <a:gd name="connsiteX1" fmla="*/ 0 w 1524000"/>
                  <a:gd name="connsiteY1" fmla="*/ 2177143 h 2177143"/>
                  <a:gd name="connsiteX2" fmla="*/ 87086 w 1524000"/>
                  <a:gd name="connsiteY2" fmla="*/ 2061029 h 2177143"/>
                  <a:gd name="connsiteX3" fmla="*/ 278719 w 1524000"/>
                  <a:gd name="connsiteY3" fmla="*/ 1825852 h 2177143"/>
                  <a:gd name="connsiteX4" fmla="*/ 798286 w 1524000"/>
                  <a:gd name="connsiteY4" fmla="*/ 1190172 h 2177143"/>
                  <a:gd name="connsiteX5" fmla="*/ 1436914 w 1524000"/>
                  <a:gd name="connsiteY5" fmla="*/ 188686 h 2177143"/>
                  <a:gd name="connsiteX6" fmla="*/ 1524000 w 1524000"/>
                  <a:gd name="connsiteY6" fmla="*/ 0 h 2177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000" h="2177143">
                    <a:moveTo>
                      <a:pt x="0" y="2177143"/>
                    </a:moveTo>
                    <a:lnTo>
                      <a:pt x="0" y="2177143"/>
                    </a:lnTo>
                    <a:cubicBezTo>
                      <a:pt x="29029" y="2138438"/>
                      <a:pt x="40633" y="2119577"/>
                      <a:pt x="87086" y="2061029"/>
                    </a:cubicBezTo>
                    <a:cubicBezTo>
                      <a:pt x="133539" y="2002481"/>
                      <a:pt x="278719" y="1825852"/>
                      <a:pt x="278719" y="1825852"/>
                    </a:cubicBezTo>
                    <a:lnTo>
                      <a:pt x="798286" y="1190172"/>
                    </a:lnTo>
                    <a:lnTo>
                      <a:pt x="1436914" y="188686"/>
                    </a:lnTo>
                    <a:lnTo>
                      <a:pt x="1524000" y="0"/>
                    </a:lnTo>
                  </a:path>
                </a:pathLst>
              </a:custGeom>
              <a:noFill/>
              <a:ln w="76200">
                <a:solidFill>
                  <a:schemeClr val="bg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2" name="Forma libre 21"/>
              <p:cNvSpPr/>
              <p:nvPr/>
            </p:nvSpPr>
            <p:spPr>
              <a:xfrm>
                <a:off x="3585029" y="6139543"/>
                <a:ext cx="4107542" cy="188686"/>
              </a:xfrm>
              <a:custGeom>
                <a:avLst/>
                <a:gdLst>
                  <a:gd name="connsiteX0" fmla="*/ 0 w 4107542"/>
                  <a:gd name="connsiteY0" fmla="*/ 0 h 188686"/>
                  <a:gd name="connsiteX1" fmla="*/ 4107542 w 4107542"/>
                  <a:gd name="connsiteY1" fmla="*/ 188686 h 18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7542" h="188686">
                    <a:moveTo>
                      <a:pt x="0" y="0"/>
                    </a:moveTo>
                    <a:lnTo>
                      <a:pt x="4107542" y="188686"/>
                    </a:lnTo>
                  </a:path>
                </a:pathLst>
              </a:custGeom>
              <a:noFill/>
              <a:ln w="76200">
                <a:solidFill>
                  <a:schemeClr val="bg1"/>
                </a:solidFill>
                <a:headEnd type="triangl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3" name="Forma libre 22"/>
              <p:cNvSpPr/>
              <p:nvPr/>
            </p:nvSpPr>
            <p:spPr>
              <a:xfrm>
                <a:off x="2888343" y="7576457"/>
                <a:ext cx="4746171" cy="101600"/>
              </a:xfrm>
              <a:custGeom>
                <a:avLst/>
                <a:gdLst>
                  <a:gd name="connsiteX0" fmla="*/ 0 w 4746171"/>
                  <a:gd name="connsiteY0" fmla="*/ 0 h 101600"/>
                  <a:gd name="connsiteX1" fmla="*/ 4746171 w 4746171"/>
                  <a:gd name="connsiteY1" fmla="*/ 101600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46171" h="101600">
                    <a:moveTo>
                      <a:pt x="0" y="0"/>
                    </a:moveTo>
                    <a:lnTo>
                      <a:pt x="4746171" y="101600"/>
                    </a:lnTo>
                  </a:path>
                </a:pathLst>
              </a:custGeom>
              <a:noFill/>
              <a:ln w="76200">
                <a:solidFill>
                  <a:schemeClr val="bg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smtClean="0"/>
                  <a:t>|</a:t>
                </a:r>
                <a:endParaRPr lang="es-EC"/>
              </a:p>
            </p:txBody>
          </p:sp>
        </p:grpSp>
        <p:grpSp>
          <p:nvGrpSpPr>
            <p:cNvPr id="4" name="Grupo 3"/>
            <p:cNvGrpSpPr/>
            <p:nvPr/>
          </p:nvGrpSpPr>
          <p:grpSpPr>
            <a:xfrm rot="247407">
              <a:off x="4191486" y="8668481"/>
              <a:ext cx="1061911" cy="261610"/>
              <a:chOff x="5763113" y="455546"/>
              <a:chExt cx="601186" cy="261610"/>
            </a:xfrm>
          </p:grpSpPr>
          <p:sp>
            <p:nvSpPr>
              <p:cNvPr id="17" name="Rectángulo 16"/>
              <p:cNvSpPr/>
              <p:nvPr/>
            </p:nvSpPr>
            <p:spPr>
              <a:xfrm>
                <a:off x="5801392" y="487499"/>
                <a:ext cx="538833" cy="1825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200"/>
              </a:p>
            </p:txBody>
          </p:sp>
          <p:sp>
            <p:nvSpPr>
              <p:cNvPr id="18" name="CuadroTexto 17"/>
              <p:cNvSpPr txBox="1"/>
              <p:nvPr/>
            </p:nvSpPr>
            <p:spPr>
              <a:xfrm>
                <a:off x="5763113" y="455546"/>
                <a:ext cx="60118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100" dirty="0" smtClean="0"/>
                  <a:t>DIEGO IBARRA</a:t>
                </a:r>
                <a:endParaRPr lang="es-EC" sz="1100" dirty="0"/>
              </a:p>
            </p:txBody>
          </p:sp>
        </p:grpSp>
        <p:grpSp>
          <p:nvGrpSpPr>
            <p:cNvPr id="5" name="Grupo 4"/>
            <p:cNvGrpSpPr/>
            <p:nvPr/>
          </p:nvGrpSpPr>
          <p:grpSpPr>
            <a:xfrm rot="18507361">
              <a:off x="852499" y="6717774"/>
              <a:ext cx="2354574" cy="600164"/>
              <a:chOff x="5790884" y="379241"/>
              <a:chExt cx="787568" cy="600164"/>
            </a:xfrm>
          </p:grpSpPr>
          <p:sp>
            <p:nvSpPr>
              <p:cNvPr id="15" name="Rectángulo 14"/>
              <p:cNvSpPr/>
              <p:nvPr/>
            </p:nvSpPr>
            <p:spPr>
              <a:xfrm>
                <a:off x="5811334" y="432287"/>
                <a:ext cx="671218" cy="1637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200"/>
              </a:p>
            </p:txBody>
          </p:sp>
          <p:sp>
            <p:nvSpPr>
              <p:cNvPr id="16" name="CuadroTexto 15"/>
              <p:cNvSpPr txBox="1"/>
              <p:nvPr/>
            </p:nvSpPr>
            <p:spPr>
              <a:xfrm>
                <a:off x="5790884" y="379241"/>
                <a:ext cx="787568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100" dirty="0" smtClean="0"/>
                  <a:t>AUTOPISTA GENERAL RUMIÑAHUI</a:t>
                </a:r>
                <a:endParaRPr lang="es-EC" sz="1100" dirty="0"/>
              </a:p>
            </p:txBody>
          </p:sp>
        </p:grpSp>
        <p:grpSp>
          <p:nvGrpSpPr>
            <p:cNvPr id="6" name="Grupo 5"/>
            <p:cNvGrpSpPr/>
            <p:nvPr/>
          </p:nvGrpSpPr>
          <p:grpSpPr>
            <a:xfrm rot="158035">
              <a:off x="4263313" y="7316824"/>
              <a:ext cx="1640085" cy="430887"/>
              <a:chOff x="5790063" y="433980"/>
              <a:chExt cx="601186" cy="430887"/>
            </a:xfrm>
          </p:grpSpPr>
          <p:sp>
            <p:nvSpPr>
              <p:cNvPr id="13" name="Rectángulo 12"/>
              <p:cNvSpPr/>
              <p:nvPr/>
            </p:nvSpPr>
            <p:spPr>
              <a:xfrm>
                <a:off x="5801392" y="487499"/>
                <a:ext cx="538833" cy="1825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200"/>
              </a:p>
            </p:txBody>
          </p:sp>
          <p:sp>
            <p:nvSpPr>
              <p:cNvPr id="14" name="CuadroTexto 13"/>
              <p:cNvSpPr txBox="1"/>
              <p:nvPr/>
            </p:nvSpPr>
            <p:spPr>
              <a:xfrm>
                <a:off x="5790063" y="433980"/>
                <a:ext cx="60118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100" dirty="0" smtClean="0"/>
                  <a:t>JUAN CARLOS LAVALLE</a:t>
                </a:r>
                <a:endParaRPr lang="es-EC" sz="1100" dirty="0"/>
              </a:p>
            </p:txBody>
          </p:sp>
        </p:grpSp>
        <p:grpSp>
          <p:nvGrpSpPr>
            <p:cNvPr id="7" name="Grupo 6"/>
            <p:cNvGrpSpPr/>
            <p:nvPr/>
          </p:nvGrpSpPr>
          <p:grpSpPr>
            <a:xfrm rot="158035">
              <a:off x="4519678" y="5909379"/>
              <a:ext cx="1741511" cy="430887"/>
              <a:chOff x="5787315" y="454915"/>
              <a:chExt cx="601186" cy="430887"/>
            </a:xfrm>
          </p:grpSpPr>
          <p:sp>
            <p:nvSpPr>
              <p:cNvPr id="11" name="Rectángulo 10"/>
              <p:cNvSpPr/>
              <p:nvPr/>
            </p:nvSpPr>
            <p:spPr>
              <a:xfrm>
                <a:off x="5801392" y="487499"/>
                <a:ext cx="538833" cy="1825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200"/>
              </a:p>
            </p:txBody>
          </p:sp>
          <p:sp>
            <p:nvSpPr>
              <p:cNvPr id="12" name="CuadroTexto 11"/>
              <p:cNvSpPr txBox="1"/>
              <p:nvPr/>
            </p:nvSpPr>
            <p:spPr>
              <a:xfrm>
                <a:off x="5787315" y="454915"/>
                <a:ext cx="60118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100" dirty="0" smtClean="0"/>
                  <a:t>ANDRES DE SANTA CRUZ</a:t>
                </a:r>
                <a:endParaRPr lang="es-EC" sz="1100" dirty="0"/>
              </a:p>
            </p:txBody>
          </p:sp>
        </p:grpSp>
        <p:grpSp>
          <p:nvGrpSpPr>
            <p:cNvPr id="8" name="Grupo 7"/>
            <p:cNvGrpSpPr/>
            <p:nvPr/>
          </p:nvGrpSpPr>
          <p:grpSpPr>
            <a:xfrm rot="18507361">
              <a:off x="1708105" y="7420278"/>
              <a:ext cx="1294658" cy="261610"/>
              <a:chOff x="5790418" y="381403"/>
              <a:chExt cx="433043" cy="261610"/>
            </a:xfrm>
          </p:grpSpPr>
          <p:sp>
            <p:nvSpPr>
              <p:cNvPr id="9" name="Rectángulo 8"/>
              <p:cNvSpPr/>
              <p:nvPr/>
            </p:nvSpPr>
            <p:spPr>
              <a:xfrm>
                <a:off x="5811334" y="432286"/>
                <a:ext cx="370337" cy="1651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200"/>
              </a:p>
            </p:txBody>
          </p:sp>
          <p:sp>
            <p:nvSpPr>
              <p:cNvPr id="10" name="CuadroTexto 9"/>
              <p:cNvSpPr txBox="1"/>
              <p:nvPr/>
            </p:nvSpPr>
            <p:spPr>
              <a:xfrm>
                <a:off x="5790418" y="381403"/>
                <a:ext cx="43304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100" dirty="0" smtClean="0"/>
                  <a:t>NICOLAS  AGUIRRE</a:t>
                </a:r>
                <a:endParaRPr lang="es-EC" sz="1100" dirty="0"/>
              </a:p>
            </p:txBody>
          </p:sp>
        </p:grpSp>
      </p:grpSp>
      <p:sp>
        <p:nvSpPr>
          <p:cNvPr id="24" name="CuadroTexto 23"/>
          <p:cNvSpPr txBox="1"/>
          <p:nvPr/>
        </p:nvSpPr>
        <p:spPr>
          <a:xfrm>
            <a:off x="3655919" y="203530"/>
            <a:ext cx="538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CAMBIO DE SENTIDO DE VÍAS DURANTE SE REALICE LOS TRABAJOS DEL PUENTE </a:t>
            </a:r>
            <a:endParaRPr lang="es-EC" b="1" dirty="0"/>
          </a:p>
        </p:txBody>
      </p:sp>
      <p:pic>
        <p:nvPicPr>
          <p:cNvPr id="25" name="Imagen 11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53" b="1"/>
          <a:stretch/>
        </p:blipFill>
        <p:spPr>
          <a:xfrm>
            <a:off x="7931928" y="4921283"/>
            <a:ext cx="383030" cy="570863"/>
          </a:xfrm>
          <a:prstGeom prst="rect">
            <a:avLst/>
          </a:prstGeom>
        </p:spPr>
      </p:pic>
      <p:pic>
        <p:nvPicPr>
          <p:cNvPr id="26" name="Imagen 11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53" b="1"/>
          <a:stretch/>
        </p:blipFill>
        <p:spPr>
          <a:xfrm>
            <a:off x="7517314" y="2073646"/>
            <a:ext cx="383030" cy="570863"/>
          </a:xfrm>
          <a:prstGeom prst="rect">
            <a:avLst/>
          </a:prstGeom>
        </p:spPr>
      </p:pic>
      <p:pic>
        <p:nvPicPr>
          <p:cNvPr id="27" name="Imagen 11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53" b="1"/>
          <a:stretch/>
        </p:blipFill>
        <p:spPr>
          <a:xfrm>
            <a:off x="3061410" y="1945342"/>
            <a:ext cx="383030" cy="570863"/>
          </a:xfrm>
          <a:prstGeom prst="rect">
            <a:avLst/>
          </a:prstGeom>
        </p:spPr>
      </p:pic>
      <p:pic>
        <p:nvPicPr>
          <p:cNvPr id="28" name="Imagen 11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53" b="1"/>
          <a:stretch/>
        </p:blipFill>
        <p:spPr>
          <a:xfrm>
            <a:off x="1357064" y="4616236"/>
            <a:ext cx="383030" cy="57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336699" y="1245437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LOGÍSTICA</a:t>
            </a:r>
            <a:endParaRPr lang="es-EC" b="1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74" y="4646400"/>
            <a:ext cx="1327121" cy="99406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38" b="100000" l="2326" r="8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745" y="4954960"/>
            <a:ext cx="1619190" cy="1223807"/>
          </a:xfrm>
          <a:prstGeom prst="rect">
            <a:avLst/>
          </a:prstGeom>
        </p:spPr>
      </p:pic>
      <p:pic>
        <p:nvPicPr>
          <p:cNvPr id="7" name="Imagen 6" descr="Resultado de imagen para conos de seguridad">
            <a:hlinkClick r:id="rId5" invalidUrl="http://www.google.com.ec/imgres?imgurl=http://files.securityandsafety.eu/200000154-70806717a6/Traffic cone 1000.png&amp;imgrefurl=http://www.securityandsafety.eu/es/traffic-cones/&amp;h=572&amp;w=755&amp;tbnid=CLYSkqNaQbz5wM:&amp;zoom=1&amp;docid=tlXwUVUkOQ8rLM&amp;ei=1q7cVIPbOsmgNrLNgPAM&amp;tbm=isch&amp;ved=0CHEQMyg3MDc"/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26"/>
          <a:stretch/>
        </p:blipFill>
        <p:spPr bwMode="auto">
          <a:xfrm>
            <a:off x="1680338" y="5143430"/>
            <a:ext cx="806799" cy="11444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5660" r="11875" b="10377"/>
          <a:stretch/>
        </p:blipFill>
        <p:spPr bwMode="auto">
          <a:xfrm>
            <a:off x="5492226" y="4941552"/>
            <a:ext cx="1765895" cy="847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ángulo redondeado 8"/>
          <p:cNvSpPr/>
          <p:nvPr/>
        </p:nvSpPr>
        <p:spPr>
          <a:xfrm>
            <a:off x="4903267" y="4052660"/>
            <a:ext cx="3652838" cy="3683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b="1" dirty="0"/>
              <a:t>Total   </a:t>
            </a:r>
            <a:r>
              <a:rPr lang="es-EC" b="1" dirty="0" smtClean="0"/>
              <a:t>100   </a:t>
            </a:r>
            <a:r>
              <a:rPr lang="es-EC" b="1" dirty="0"/>
              <a:t>Elementos Logísticos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434500" y="3980001"/>
            <a:ext cx="3384550" cy="5136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b="1" dirty="0" smtClean="0"/>
              <a:t>Total  </a:t>
            </a:r>
            <a:r>
              <a:rPr lang="es-ES" b="1" dirty="0" smtClean="0"/>
              <a:t>23</a:t>
            </a:r>
            <a:r>
              <a:rPr lang="es-EC" b="1" dirty="0" smtClean="0"/>
              <a:t> </a:t>
            </a:r>
            <a:r>
              <a:rPr lang="es-EC" b="1" dirty="0"/>
              <a:t>Miembros </a:t>
            </a:r>
            <a:r>
              <a:rPr lang="es-EC" b="1"/>
              <a:t>de </a:t>
            </a:r>
            <a:r>
              <a:rPr lang="es-EC" b="1" smtClean="0"/>
              <a:t>AMT</a:t>
            </a:r>
            <a:endParaRPr lang="es-EC" b="1" dirty="0"/>
          </a:p>
        </p:txBody>
      </p:sp>
      <p:sp>
        <p:nvSpPr>
          <p:cNvPr id="11" name="Rectángulo redondeado 10"/>
          <p:cNvSpPr/>
          <p:nvPr/>
        </p:nvSpPr>
        <p:spPr>
          <a:xfrm>
            <a:off x="5336699" y="1228874"/>
            <a:ext cx="1944688" cy="3698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b="1" dirty="0"/>
              <a:t>LOGÍSTICA</a:t>
            </a:r>
          </a:p>
        </p:txBody>
      </p:sp>
      <p:sp>
        <p:nvSpPr>
          <p:cNvPr id="12" name="Rectángulo redondeado 11"/>
          <p:cNvSpPr/>
          <p:nvPr/>
        </p:nvSpPr>
        <p:spPr>
          <a:xfrm>
            <a:off x="1208654" y="1253806"/>
            <a:ext cx="1944687" cy="3698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b="1" dirty="0"/>
              <a:t>PERSONAL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434500" y="1696740"/>
            <a:ext cx="4105275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dirty="0">
                <a:latin typeface="+mn-lt"/>
                <a:cs typeface="+mn-cs"/>
              </a:rPr>
              <a:t>Para el cumplimiento de este Plan la </a:t>
            </a:r>
            <a:endParaRPr lang="es-EC" dirty="0" smtClean="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dirty="0" smtClean="0">
                <a:latin typeface="+mn-lt"/>
                <a:cs typeface="+mn-cs"/>
              </a:rPr>
              <a:t>AMT </a:t>
            </a:r>
            <a:r>
              <a:rPr lang="es-EC" dirty="0">
                <a:latin typeface="+mn-lt"/>
                <a:cs typeface="+mn-cs"/>
              </a:rPr>
              <a:t>contará con:</a:t>
            </a:r>
          </a:p>
          <a:p>
            <a:pPr marL="742950" indent="-300038">
              <a:buFont typeface="Wingdings" panose="05000000000000000000" pitchFamily="2" charset="2"/>
              <a:buChar char="Ø"/>
              <a:defRPr/>
            </a:pPr>
            <a:r>
              <a:rPr lang="es-EC" dirty="0" smtClean="0"/>
              <a:t>      01</a:t>
            </a:r>
            <a:r>
              <a:rPr lang="es-EC" dirty="0" smtClean="0">
                <a:latin typeface="+mn-lt"/>
                <a:cs typeface="+mn-cs"/>
              </a:rPr>
              <a:t>    Coordinadores</a:t>
            </a:r>
          </a:p>
          <a:p>
            <a:pPr marL="742950" indent="-300038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s-EC" dirty="0"/>
              <a:t> </a:t>
            </a:r>
            <a:r>
              <a:rPr lang="es-EC" dirty="0" smtClean="0"/>
              <a:t>     02</a:t>
            </a:r>
            <a:r>
              <a:rPr lang="es-EC" dirty="0" smtClean="0">
                <a:latin typeface="+mn-lt"/>
                <a:cs typeface="+mn-cs"/>
              </a:rPr>
              <a:t>    </a:t>
            </a:r>
            <a:r>
              <a:rPr lang="es-EC" dirty="0">
                <a:latin typeface="+mn-lt"/>
                <a:cs typeface="+mn-cs"/>
              </a:rPr>
              <a:t>Jefes Zonales</a:t>
            </a:r>
          </a:p>
          <a:p>
            <a:pPr marL="742950" lvl="1" indent="-300038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s-EC" dirty="0">
                <a:latin typeface="+mn-lt"/>
                <a:cs typeface="+mn-cs"/>
              </a:rPr>
              <a:t> </a:t>
            </a:r>
            <a:r>
              <a:rPr lang="es-EC" dirty="0"/>
              <a:t>  </a:t>
            </a:r>
            <a:r>
              <a:rPr lang="es-EC" dirty="0" smtClean="0"/>
              <a:t> </a:t>
            </a:r>
            <a:r>
              <a:rPr lang="es-EC" dirty="0"/>
              <a:t> </a:t>
            </a:r>
            <a:r>
              <a:rPr lang="es-EC" dirty="0" smtClean="0"/>
              <a:t> 20</a:t>
            </a:r>
            <a:r>
              <a:rPr lang="es-ES" dirty="0" smtClean="0"/>
              <a:t>    </a:t>
            </a:r>
            <a:r>
              <a:rPr lang="es-EC" dirty="0" smtClean="0">
                <a:latin typeface="+mn-lt"/>
                <a:cs typeface="+mn-cs"/>
              </a:rPr>
              <a:t>Agentes de Tránsito</a:t>
            </a:r>
            <a:r>
              <a:rPr lang="es-EC" dirty="0" smtClean="0"/>
              <a:t>     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4677842" y="1696740"/>
            <a:ext cx="4103688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dirty="0">
                <a:latin typeface="+mn-lt"/>
                <a:cs typeface="+mn-cs"/>
              </a:rPr>
              <a:t>Para el cumplimiento de este Plan </a:t>
            </a:r>
            <a:r>
              <a:rPr lang="es-EC" dirty="0" smtClean="0">
                <a:latin typeface="+mn-lt"/>
                <a:cs typeface="+mn-cs"/>
              </a:rPr>
              <a:t>la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dirty="0" smtClean="0">
                <a:latin typeface="+mn-lt"/>
                <a:cs typeface="+mn-cs"/>
              </a:rPr>
              <a:t> AMT </a:t>
            </a:r>
            <a:r>
              <a:rPr lang="es-EC" dirty="0" smtClean="0"/>
              <a:t>contará </a:t>
            </a:r>
            <a:r>
              <a:rPr lang="es-EC" dirty="0"/>
              <a:t>con: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s-EC" dirty="0"/>
              <a:t>  </a:t>
            </a:r>
            <a:r>
              <a:rPr lang="es-EC" dirty="0" smtClean="0"/>
              <a:t>   </a:t>
            </a:r>
            <a:r>
              <a:rPr lang="es-EC" dirty="0" smtClean="0"/>
              <a:t>01     </a:t>
            </a:r>
            <a:r>
              <a:rPr lang="es-EC" dirty="0" smtClean="0"/>
              <a:t>Patrullero</a:t>
            </a:r>
            <a:endParaRPr lang="es-EC" dirty="0"/>
          </a:p>
          <a:p>
            <a:pPr marL="742950" lvl="1" indent="-300038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s-EC" dirty="0" smtClean="0">
                <a:latin typeface="+mn-lt"/>
                <a:cs typeface="+mn-cs"/>
              </a:rPr>
              <a:t>    </a:t>
            </a:r>
            <a:r>
              <a:rPr lang="es-EC" dirty="0" smtClean="0"/>
              <a:t> 15</a:t>
            </a:r>
            <a:r>
              <a:rPr lang="es-EC" dirty="0" smtClean="0">
                <a:latin typeface="+mn-lt"/>
                <a:cs typeface="+mn-cs"/>
              </a:rPr>
              <a:t>     Motocicletas</a:t>
            </a:r>
          </a:p>
          <a:p>
            <a:pPr marL="742950" lvl="1" indent="-300038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s-EC" dirty="0"/>
              <a:t> </a:t>
            </a:r>
            <a:r>
              <a:rPr lang="es-EC" dirty="0" smtClean="0"/>
              <a:t>  </a:t>
            </a:r>
            <a:r>
              <a:rPr lang="es-EC" dirty="0" smtClean="0">
                <a:latin typeface="+mn-lt"/>
                <a:cs typeface="+mn-cs"/>
              </a:rPr>
              <a:t>  70     Conos de Seguridad</a:t>
            </a:r>
          </a:p>
          <a:p>
            <a:pPr marL="742950" lvl="1" indent="-300038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s-EC" dirty="0" smtClean="0"/>
              <a:t>     </a:t>
            </a:r>
            <a:r>
              <a:rPr lang="es-EC" dirty="0" smtClean="0"/>
              <a:t>14</a:t>
            </a:r>
            <a:r>
              <a:rPr lang="es-EC" dirty="0" smtClean="0">
                <a:latin typeface="+mn-lt"/>
                <a:cs typeface="+mn-cs"/>
              </a:rPr>
              <a:t>     </a:t>
            </a:r>
            <a:r>
              <a:rPr lang="es-EC" dirty="0" smtClean="0">
                <a:latin typeface="+mn-lt"/>
                <a:cs typeface="+mn-cs"/>
              </a:rPr>
              <a:t>Radios de Comunicación</a:t>
            </a:r>
          </a:p>
        </p:txBody>
      </p:sp>
      <p:sp>
        <p:nvSpPr>
          <p:cNvPr id="15" name="Rectángulo redondeado 9"/>
          <p:cNvSpPr/>
          <p:nvPr/>
        </p:nvSpPr>
        <p:spPr>
          <a:xfrm>
            <a:off x="1717993" y="281767"/>
            <a:ext cx="5643563" cy="6477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dirty="0"/>
              <a:t>PERSONAL Y LOGÍSTICA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69" r="-400"/>
          <a:stretch/>
        </p:blipFill>
        <p:spPr>
          <a:xfrm>
            <a:off x="2801819" y="4915589"/>
            <a:ext cx="2534880" cy="119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4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159452" y="2766218"/>
            <a:ext cx="6825096" cy="1325563"/>
          </a:xfrm>
        </p:spPr>
        <p:txBody>
          <a:bodyPr>
            <a:noAutofit/>
          </a:bodyPr>
          <a:lstStyle/>
          <a:p>
            <a:pPr algn="ctr"/>
            <a:r>
              <a:rPr lang="es-EC" sz="13800" b="1" dirty="0" smtClean="0"/>
              <a:t>GRACIAS</a:t>
            </a:r>
            <a:endParaRPr lang="es-EC" sz="13800" b="1" dirty="0"/>
          </a:p>
        </p:txBody>
      </p:sp>
    </p:spTree>
    <p:extLst>
      <p:ext uri="{BB962C8B-B14F-4D97-AF65-F5344CB8AC3E}">
        <p14:creationId xmlns:p14="http://schemas.microsoft.com/office/powerpoint/2010/main" val="227322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5" y="961232"/>
            <a:ext cx="8146473" cy="416995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451425" y="2000189"/>
            <a:ext cx="5493496" cy="2092040"/>
          </a:xfrm>
          <a:ln w="38100">
            <a:noFill/>
          </a:ln>
        </p:spPr>
        <p:txBody>
          <a:bodyPr>
            <a:noAutofit/>
          </a:bodyPr>
          <a:lstStyle/>
          <a:p>
            <a:pPr algn="ctr">
              <a:defRPr/>
            </a:pPr>
            <a:r>
              <a:rPr lang="es-EC" sz="3200" b="1" dirty="0" smtClean="0"/>
              <a:t>PLAN OPERATIVO  PUENTE 8 </a:t>
            </a:r>
            <a:br>
              <a:rPr lang="es-EC" sz="3200" b="1" dirty="0" smtClean="0"/>
            </a:br>
            <a:r>
              <a:rPr lang="es-EC" sz="3200" b="1" dirty="0" smtClean="0"/>
              <a:t>“ARMENIA - CONOCOTO”</a:t>
            </a:r>
            <a:endParaRPr lang="es-EC" sz="3200" b="1" dirty="0"/>
          </a:p>
        </p:txBody>
      </p:sp>
    </p:spTree>
    <p:extLst>
      <p:ext uri="{BB962C8B-B14F-4D97-AF65-F5344CB8AC3E}">
        <p14:creationId xmlns:p14="http://schemas.microsoft.com/office/powerpoint/2010/main" val="32834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 Título"/>
          <p:cNvSpPr txBox="1">
            <a:spLocks/>
          </p:cNvSpPr>
          <p:nvPr/>
        </p:nvSpPr>
        <p:spPr bwMode="auto">
          <a:xfrm>
            <a:off x="3432810" y="0"/>
            <a:ext cx="5720163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EC" sz="2000" b="1" dirty="0" smtClean="0"/>
              <a:t>RUTA ACTUAL  ARMENIA </a:t>
            </a:r>
            <a:r>
              <a:rPr lang="es-EC" sz="2000" b="1" dirty="0"/>
              <a:t>- CONOCOTO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05562" y="916217"/>
            <a:ext cx="8929143" cy="5565266"/>
            <a:chOff x="105563" y="916216"/>
            <a:chExt cx="6741578" cy="5594313"/>
          </a:xfrm>
        </p:grpSpPr>
        <p:grpSp>
          <p:nvGrpSpPr>
            <p:cNvPr id="22" name="Grupo 21"/>
            <p:cNvGrpSpPr/>
            <p:nvPr/>
          </p:nvGrpSpPr>
          <p:grpSpPr>
            <a:xfrm>
              <a:off x="105563" y="916216"/>
              <a:ext cx="6741578" cy="5594313"/>
              <a:chOff x="1480457" y="961744"/>
              <a:chExt cx="6741578" cy="5594313"/>
            </a:xfrm>
          </p:grpSpPr>
          <p:pic>
            <p:nvPicPr>
              <p:cNvPr id="3" name="Imagen 2"/>
              <p:cNvPicPr>
                <a:picLocks noChangeAspect="1"/>
              </p:cNvPicPr>
              <p:nvPr/>
            </p:nvPicPr>
            <p:blipFill rotWithShape="1">
              <a:blip r:embed="rId2"/>
              <a:srcRect l="10295"/>
              <a:stretch/>
            </p:blipFill>
            <p:spPr>
              <a:xfrm>
                <a:off x="1480457" y="961744"/>
                <a:ext cx="6741578" cy="5553075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</p:pic>
          <p:sp>
            <p:nvSpPr>
              <p:cNvPr id="4" name="Forma libre 3"/>
              <p:cNvSpPr/>
              <p:nvPr/>
            </p:nvSpPr>
            <p:spPr>
              <a:xfrm rot="17988000">
                <a:off x="6214856" y="5567588"/>
                <a:ext cx="179730" cy="68716"/>
              </a:xfrm>
              <a:custGeom>
                <a:avLst/>
                <a:gdLst>
                  <a:gd name="connsiteX0" fmla="*/ 0 w 155575"/>
                  <a:gd name="connsiteY0" fmla="*/ 0 h 79375"/>
                  <a:gd name="connsiteX1" fmla="*/ 3175 w 155575"/>
                  <a:gd name="connsiteY1" fmla="*/ 79375 h 79375"/>
                  <a:gd name="connsiteX2" fmla="*/ 155575 w 155575"/>
                  <a:gd name="connsiteY2" fmla="*/ 79375 h 79375"/>
                  <a:gd name="connsiteX3" fmla="*/ 152400 w 155575"/>
                  <a:gd name="connsiteY3" fmla="*/ 0 h 79375"/>
                  <a:gd name="connsiteX4" fmla="*/ 0 w 155575"/>
                  <a:gd name="connsiteY4" fmla="*/ 0 h 79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575" h="79375">
                    <a:moveTo>
                      <a:pt x="0" y="0"/>
                    </a:moveTo>
                    <a:lnTo>
                      <a:pt x="3175" y="79375"/>
                    </a:lnTo>
                    <a:lnTo>
                      <a:pt x="155575" y="79375"/>
                    </a:lnTo>
                    <a:lnTo>
                      <a:pt x="152400" y="0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lgConfetti">
                <a:fgClr>
                  <a:srgbClr val="FF0000"/>
                </a:fgClr>
                <a:bgClr>
                  <a:schemeClr val="bg1"/>
                </a:bgClr>
              </a:patt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2800"/>
              </a:p>
            </p:txBody>
          </p:sp>
          <p:pic>
            <p:nvPicPr>
              <p:cNvPr id="5" name="71 Imagen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5151511" flipV="1">
                <a:off x="6309948" y="5491782"/>
                <a:ext cx="138496" cy="67849"/>
              </a:xfrm>
              <a:prstGeom prst="rect">
                <a:avLst/>
              </a:prstGeom>
            </p:spPr>
          </p:pic>
          <p:pic>
            <p:nvPicPr>
              <p:cNvPr id="6" name="71 Imagen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V="1">
                <a:off x="6187546" y="5659632"/>
                <a:ext cx="138496" cy="67849"/>
              </a:xfrm>
              <a:prstGeom prst="rect">
                <a:avLst/>
              </a:prstGeom>
            </p:spPr>
          </p:pic>
          <p:sp>
            <p:nvSpPr>
              <p:cNvPr id="7" name="Forma libre 6"/>
              <p:cNvSpPr/>
              <p:nvPr/>
            </p:nvSpPr>
            <p:spPr>
              <a:xfrm>
                <a:off x="1848236" y="1244600"/>
                <a:ext cx="5897647" cy="4914900"/>
              </a:xfrm>
              <a:custGeom>
                <a:avLst/>
                <a:gdLst>
                  <a:gd name="connsiteX0" fmla="*/ 4762500 w 5397500"/>
                  <a:gd name="connsiteY0" fmla="*/ 4254500 h 4914900"/>
                  <a:gd name="connsiteX1" fmla="*/ 4762500 w 5397500"/>
                  <a:gd name="connsiteY1" fmla="*/ 4254500 h 4914900"/>
                  <a:gd name="connsiteX2" fmla="*/ 4546600 w 5397500"/>
                  <a:gd name="connsiteY2" fmla="*/ 4279900 h 4914900"/>
                  <a:gd name="connsiteX3" fmla="*/ 4495800 w 5397500"/>
                  <a:gd name="connsiteY3" fmla="*/ 4089400 h 4914900"/>
                  <a:gd name="connsiteX4" fmla="*/ 4419600 w 5397500"/>
                  <a:gd name="connsiteY4" fmla="*/ 3225800 h 4914900"/>
                  <a:gd name="connsiteX5" fmla="*/ 4483100 w 5397500"/>
                  <a:gd name="connsiteY5" fmla="*/ 2578100 h 4914900"/>
                  <a:gd name="connsiteX6" fmla="*/ 4787900 w 5397500"/>
                  <a:gd name="connsiteY6" fmla="*/ 2324100 h 4914900"/>
                  <a:gd name="connsiteX7" fmla="*/ 4889500 w 5397500"/>
                  <a:gd name="connsiteY7" fmla="*/ 2374900 h 4914900"/>
                  <a:gd name="connsiteX8" fmla="*/ 5397500 w 5397500"/>
                  <a:gd name="connsiteY8" fmla="*/ 1752600 h 4914900"/>
                  <a:gd name="connsiteX9" fmla="*/ 5232400 w 5397500"/>
                  <a:gd name="connsiteY9" fmla="*/ 1574800 h 4914900"/>
                  <a:gd name="connsiteX10" fmla="*/ 4343400 w 5397500"/>
                  <a:gd name="connsiteY10" fmla="*/ 1549400 h 4914900"/>
                  <a:gd name="connsiteX11" fmla="*/ 4114800 w 5397500"/>
                  <a:gd name="connsiteY11" fmla="*/ 1473200 h 4914900"/>
                  <a:gd name="connsiteX12" fmla="*/ 3822700 w 5397500"/>
                  <a:gd name="connsiteY12" fmla="*/ 1346200 h 4914900"/>
                  <a:gd name="connsiteX13" fmla="*/ 3822700 w 5397500"/>
                  <a:gd name="connsiteY13" fmla="*/ 1346200 h 4914900"/>
                  <a:gd name="connsiteX14" fmla="*/ 3568700 w 5397500"/>
                  <a:gd name="connsiteY14" fmla="*/ 990600 h 4914900"/>
                  <a:gd name="connsiteX15" fmla="*/ 3136900 w 5397500"/>
                  <a:gd name="connsiteY15" fmla="*/ 546100 h 4914900"/>
                  <a:gd name="connsiteX16" fmla="*/ 3073400 w 5397500"/>
                  <a:gd name="connsiteY16" fmla="*/ 546100 h 4914900"/>
                  <a:gd name="connsiteX17" fmla="*/ 2971800 w 5397500"/>
                  <a:gd name="connsiteY17" fmla="*/ 622300 h 4914900"/>
                  <a:gd name="connsiteX18" fmla="*/ 2755900 w 5397500"/>
                  <a:gd name="connsiteY18" fmla="*/ 647700 h 4914900"/>
                  <a:gd name="connsiteX19" fmla="*/ 2628900 w 5397500"/>
                  <a:gd name="connsiteY19" fmla="*/ 787400 h 4914900"/>
                  <a:gd name="connsiteX20" fmla="*/ 2374900 w 5397500"/>
                  <a:gd name="connsiteY20" fmla="*/ 838200 h 4914900"/>
                  <a:gd name="connsiteX21" fmla="*/ 2286000 w 5397500"/>
                  <a:gd name="connsiteY21" fmla="*/ 863600 h 4914900"/>
                  <a:gd name="connsiteX22" fmla="*/ 2209800 w 5397500"/>
                  <a:gd name="connsiteY22" fmla="*/ 825500 h 4914900"/>
                  <a:gd name="connsiteX23" fmla="*/ 2209800 w 5397500"/>
                  <a:gd name="connsiteY23" fmla="*/ 825500 h 4914900"/>
                  <a:gd name="connsiteX24" fmla="*/ 2209800 w 5397500"/>
                  <a:gd name="connsiteY24" fmla="*/ 825500 h 4914900"/>
                  <a:gd name="connsiteX25" fmla="*/ 2171700 w 5397500"/>
                  <a:gd name="connsiteY25" fmla="*/ 762000 h 4914900"/>
                  <a:gd name="connsiteX26" fmla="*/ 2222500 w 5397500"/>
                  <a:gd name="connsiteY26" fmla="*/ 444500 h 4914900"/>
                  <a:gd name="connsiteX27" fmla="*/ 2273300 w 5397500"/>
                  <a:gd name="connsiteY27" fmla="*/ 279400 h 4914900"/>
                  <a:gd name="connsiteX28" fmla="*/ 2273300 w 5397500"/>
                  <a:gd name="connsiteY28" fmla="*/ 152400 h 4914900"/>
                  <a:gd name="connsiteX29" fmla="*/ 2159000 w 5397500"/>
                  <a:gd name="connsiteY29" fmla="*/ 0 h 4914900"/>
                  <a:gd name="connsiteX30" fmla="*/ 2006600 w 5397500"/>
                  <a:gd name="connsiteY30" fmla="*/ 114300 h 4914900"/>
                  <a:gd name="connsiteX31" fmla="*/ 1676400 w 5397500"/>
                  <a:gd name="connsiteY31" fmla="*/ 127000 h 4914900"/>
                  <a:gd name="connsiteX32" fmla="*/ 1485900 w 5397500"/>
                  <a:gd name="connsiteY32" fmla="*/ 165100 h 4914900"/>
                  <a:gd name="connsiteX33" fmla="*/ 1308100 w 5397500"/>
                  <a:gd name="connsiteY33" fmla="*/ 139700 h 4914900"/>
                  <a:gd name="connsiteX34" fmla="*/ 1104900 w 5397500"/>
                  <a:gd name="connsiteY34" fmla="*/ 63500 h 4914900"/>
                  <a:gd name="connsiteX35" fmla="*/ 952500 w 5397500"/>
                  <a:gd name="connsiteY35" fmla="*/ 88900 h 4914900"/>
                  <a:gd name="connsiteX36" fmla="*/ 901700 w 5397500"/>
                  <a:gd name="connsiteY36" fmla="*/ 152400 h 4914900"/>
                  <a:gd name="connsiteX37" fmla="*/ 698500 w 5397500"/>
                  <a:gd name="connsiteY37" fmla="*/ 177800 h 4914900"/>
                  <a:gd name="connsiteX38" fmla="*/ 774700 w 5397500"/>
                  <a:gd name="connsiteY38" fmla="*/ 101600 h 4914900"/>
                  <a:gd name="connsiteX39" fmla="*/ 901700 w 5397500"/>
                  <a:gd name="connsiteY39" fmla="*/ 508000 h 4914900"/>
                  <a:gd name="connsiteX40" fmla="*/ 939800 w 5397500"/>
                  <a:gd name="connsiteY40" fmla="*/ 787400 h 4914900"/>
                  <a:gd name="connsiteX41" fmla="*/ 0 w 5397500"/>
                  <a:gd name="connsiteY41" fmla="*/ 1739900 h 4914900"/>
                  <a:gd name="connsiteX42" fmla="*/ 127000 w 5397500"/>
                  <a:gd name="connsiteY42" fmla="*/ 2489200 h 4914900"/>
                  <a:gd name="connsiteX43" fmla="*/ 1930400 w 5397500"/>
                  <a:gd name="connsiteY43" fmla="*/ 3454400 h 4914900"/>
                  <a:gd name="connsiteX44" fmla="*/ 3009900 w 5397500"/>
                  <a:gd name="connsiteY44" fmla="*/ 3759200 h 4914900"/>
                  <a:gd name="connsiteX45" fmla="*/ 3276600 w 5397500"/>
                  <a:gd name="connsiteY45" fmla="*/ 3949700 h 4914900"/>
                  <a:gd name="connsiteX46" fmla="*/ 3530600 w 5397500"/>
                  <a:gd name="connsiteY46" fmla="*/ 4368800 h 4914900"/>
                  <a:gd name="connsiteX47" fmla="*/ 3568700 w 5397500"/>
                  <a:gd name="connsiteY47" fmla="*/ 4508500 h 4914900"/>
                  <a:gd name="connsiteX48" fmla="*/ 3009900 w 5397500"/>
                  <a:gd name="connsiteY48" fmla="*/ 4914900 h 4914900"/>
                  <a:gd name="connsiteX0" fmla="*/ 4762500 w 5397500"/>
                  <a:gd name="connsiteY0" fmla="*/ 4254500 h 4914900"/>
                  <a:gd name="connsiteX1" fmla="*/ 4762500 w 5397500"/>
                  <a:gd name="connsiteY1" fmla="*/ 4254500 h 4914900"/>
                  <a:gd name="connsiteX2" fmla="*/ 4546600 w 5397500"/>
                  <a:gd name="connsiteY2" fmla="*/ 4279900 h 4914900"/>
                  <a:gd name="connsiteX3" fmla="*/ 4495800 w 5397500"/>
                  <a:gd name="connsiteY3" fmla="*/ 4089400 h 4914900"/>
                  <a:gd name="connsiteX4" fmla="*/ 4419600 w 5397500"/>
                  <a:gd name="connsiteY4" fmla="*/ 3225800 h 4914900"/>
                  <a:gd name="connsiteX5" fmla="*/ 4483100 w 5397500"/>
                  <a:gd name="connsiteY5" fmla="*/ 2578100 h 4914900"/>
                  <a:gd name="connsiteX6" fmla="*/ 4787900 w 5397500"/>
                  <a:gd name="connsiteY6" fmla="*/ 2324100 h 4914900"/>
                  <a:gd name="connsiteX7" fmla="*/ 4889500 w 5397500"/>
                  <a:gd name="connsiteY7" fmla="*/ 2374900 h 4914900"/>
                  <a:gd name="connsiteX8" fmla="*/ 5397500 w 5397500"/>
                  <a:gd name="connsiteY8" fmla="*/ 1752600 h 4914900"/>
                  <a:gd name="connsiteX9" fmla="*/ 5232400 w 5397500"/>
                  <a:gd name="connsiteY9" fmla="*/ 1574800 h 4914900"/>
                  <a:gd name="connsiteX10" fmla="*/ 4343400 w 5397500"/>
                  <a:gd name="connsiteY10" fmla="*/ 1549400 h 4914900"/>
                  <a:gd name="connsiteX11" fmla="*/ 4114800 w 5397500"/>
                  <a:gd name="connsiteY11" fmla="*/ 1473200 h 4914900"/>
                  <a:gd name="connsiteX12" fmla="*/ 3822700 w 5397500"/>
                  <a:gd name="connsiteY12" fmla="*/ 1346200 h 4914900"/>
                  <a:gd name="connsiteX13" fmla="*/ 3822700 w 5397500"/>
                  <a:gd name="connsiteY13" fmla="*/ 1346200 h 4914900"/>
                  <a:gd name="connsiteX14" fmla="*/ 3568700 w 5397500"/>
                  <a:gd name="connsiteY14" fmla="*/ 990600 h 4914900"/>
                  <a:gd name="connsiteX15" fmla="*/ 3136900 w 5397500"/>
                  <a:gd name="connsiteY15" fmla="*/ 546100 h 4914900"/>
                  <a:gd name="connsiteX16" fmla="*/ 3073400 w 5397500"/>
                  <a:gd name="connsiteY16" fmla="*/ 546100 h 4914900"/>
                  <a:gd name="connsiteX17" fmla="*/ 2971800 w 5397500"/>
                  <a:gd name="connsiteY17" fmla="*/ 622300 h 4914900"/>
                  <a:gd name="connsiteX18" fmla="*/ 2755900 w 5397500"/>
                  <a:gd name="connsiteY18" fmla="*/ 647700 h 4914900"/>
                  <a:gd name="connsiteX19" fmla="*/ 2628900 w 5397500"/>
                  <a:gd name="connsiteY19" fmla="*/ 787400 h 4914900"/>
                  <a:gd name="connsiteX20" fmla="*/ 2374900 w 5397500"/>
                  <a:gd name="connsiteY20" fmla="*/ 838200 h 4914900"/>
                  <a:gd name="connsiteX21" fmla="*/ 2286000 w 5397500"/>
                  <a:gd name="connsiteY21" fmla="*/ 863600 h 4914900"/>
                  <a:gd name="connsiteX22" fmla="*/ 2209800 w 5397500"/>
                  <a:gd name="connsiteY22" fmla="*/ 825500 h 4914900"/>
                  <a:gd name="connsiteX23" fmla="*/ 2209800 w 5397500"/>
                  <a:gd name="connsiteY23" fmla="*/ 825500 h 4914900"/>
                  <a:gd name="connsiteX24" fmla="*/ 2209800 w 5397500"/>
                  <a:gd name="connsiteY24" fmla="*/ 825500 h 4914900"/>
                  <a:gd name="connsiteX25" fmla="*/ 2171700 w 5397500"/>
                  <a:gd name="connsiteY25" fmla="*/ 762000 h 4914900"/>
                  <a:gd name="connsiteX26" fmla="*/ 2222500 w 5397500"/>
                  <a:gd name="connsiteY26" fmla="*/ 444500 h 4914900"/>
                  <a:gd name="connsiteX27" fmla="*/ 2273300 w 5397500"/>
                  <a:gd name="connsiteY27" fmla="*/ 279400 h 4914900"/>
                  <a:gd name="connsiteX28" fmla="*/ 2273300 w 5397500"/>
                  <a:gd name="connsiteY28" fmla="*/ 152400 h 4914900"/>
                  <a:gd name="connsiteX29" fmla="*/ 2159000 w 5397500"/>
                  <a:gd name="connsiteY29" fmla="*/ 0 h 4914900"/>
                  <a:gd name="connsiteX30" fmla="*/ 2006600 w 5397500"/>
                  <a:gd name="connsiteY30" fmla="*/ 114300 h 4914900"/>
                  <a:gd name="connsiteX31" fmla="*/ 1676400 w 5397500"/>
                  <a:gd name="connsiteY31" fmla="*/ 127000 h 4914900"/>
                  <a:gd name="connsiteX32" fmla="*/ 1485900 w 5397500"/>
                  <a:gd name="connsiteY32" fmla="*/ 165100 h 4914900"/>
                  <a:gd name="connsiteX33" fmla="*/ 1308100 w 5397500"/>
                  <a:gd name="connsiteY33" fmla="*/ 139700 h 4914900"/>
                  <a:gd name="connsiteX34" fmla="*/ 1104900 w 5397500"/>
                  <a:gd name="connsiteY34" fmla="*/ 63500 h 4914900"/>
                  <a:gd name="connsiteX35" fmla="*/ 952500 w 5397500"/>
                  <a:gd name="connsiteY35" fmla="*/ 88900 h 4914900"/>
                  <a:gd name="connsiteX36" fmla="*/ 901700 w 5397500"/>
                  <a:gd name="connsiteY36" fmla="*/ 152400 h 4914900"/>
                  <a:gd name="connsiteX37" fmla="*/ 850900 w 5397500"/>
                  <a:gd name="connsiteY37" fmla="*/ 368300 h 4914900"/>
                  <a:gd name="connsiteX38" fmla="*/ 774700 w 5397500"/>
                  <a:gd name="connsiteY38" fmla="*/ 101600 h 4914900"/>
                  <a:gd name="connsiteX39" fmla="*/ 901700 w 5397500"/>
                  <a:gd name="connsiteY39" fmla="*/ 508000 h 4914900"/>
                  <a:gd name="connsiteX40" fmla="*/ 939800 w 5397500"/>
                  <a:gd name="connsiteY40" fmla="*/ 787400 h 4914900"/>
                  <a:gd name="connsiteX41" fmla="*/ 0 w 5397500"/>
                  <a:gd name="connsiteY41" fmla="*/ 1739900 h 4914900"/>
                  <a:gd name="connsiteX42" fmla="*/ 127000 w 5397500"/>
                  <a:gd name="connsiteY42" fmla="*/ 2489200 h 4914900"/>
                  <a:gd name="connsiteX43" fmla="*/ 1930400 w 5397500"/>
                  <a:gd name="connsiteY43" fmla="*/ 3454400 h 4914900"/>
                  <a:gd name="connsiteX44" fmla="*/ 3009900 w 5397500"/>
                  <a:gd name="connsiteY44" fmla="*/ 3759200 h 4914900"/>
                  <a:gd name="connsiteX45" fmla="*/ 3276600 w 5397500"/>
                  <a:gd name="connsiteY45" fmla="*/ 3949700 h 4914900"/>
                  <a:gd name="connsiteX46" fmla="*/ 3530600 w 5397500"/>
                  <a:gd name="connsiteY46" fmla="*/ 4368800 h 4914900"/>
                  <a:gd name="connsiteX47" fmla="*/ 3568700 w 5397500"/>
                  <a:gd name="connsiteY47" fmla="*/ 4508500 h 4914900"/>
                  <a:gd name="connsiteX48" fmla="*/ 3009900 w 5397500"/>
                  <a:gd name="connsiteY48" fmla="*/ 4914900 h 4914900"/>
                  <a:gd name="connsiteX0" fmla="*/ 4762500 w 5397500"/>
                  <a:gd name="connsiteY0" fmla="*/ 4254500 h 4914900"/>
                  <a:gd name="connsiteX1" fmla="*/ 4762500 w 5397500"/>
                  <a:gd name="connsiteY1" fmla="*/ 4254500 h 4914900"/>
                  <a:gd name="connsiteX2" fmla="*/ 4546600 w 5397500"/>
                  <a:gd name="connsiteY2" fmla="*/ 4279900 h 4914900"/>
                  <a:gd name="connsiteX3" fmla="*/ 4495800 w 5397500"/>
                  <a:gd name="connsiteY3" fmla="*/ 4089400 h 4914900"/>
                  <a:gd name="connsiteX4" fmla="*/ 4419600 w 5397500"/>
                  <a:gd name="connsiteY4" fmla="*/ 3225800 h 4914900"/>
                  <a:gd name="connsiteX5" fmla="*/ 4483100 w 5397500"/>
                  <a:gd name="connsiteY5" fmla="*/ 2578100 h 4914900"/>
                  <a:gd name="connsiteX6" fmla="*/ 4787900 w 5397500"/>
                  <a:gd name="connsiteY6" fmla="*/ 2324100 h 4914900"/>
                  <a:gd name="connsiteX7" fmla="*/ 4889500 w 5397500"/>
                  <a:gd name="connsiteY7" fmla="*/ 2374900 h 4914900"/>
                  <a:gd name="connsiteX8" fmla="*/ 5397500 w 5397500"/>
                  <a:gd name="connsiteY8" fmla="*/ 1752600 h 4914900"/>
                  <a:gd name="connsiteX9" fmla="*/ 5232400 w 5397500"/>
                  <a:gd name="connsiteY9" fmla="*/ 1574800 h 4914900"/>
                  <a:gd name="connsiteX10" fmla="*/ 4343400 w 5397500"/>
                  <a:gd name="connsiteY10" fmla="*/ 1549400 h 4914900"/>
                  <a:gd name="connsiteX11" fmla="*/ 4114800 w 5397500"/>
                  <a:gd name="connsiteY11" fmla="*/ 1473200 h 4914900"/>
                  <a:gd name="connsiteX12" fmla="*/ 3822700 w 5397500"/>
                  <a:gd name="connsiteY12" fmla="*/ 1346200 h 4914900"/>
                  <a:gd name="connsiteX13" fmla="*/ 3822700 w 5397500"/>
                  <a:gd name="connsiteY13" fmla="*/ 1346200 h 4914900"/>
                  <a:gd name="connsiteX14" fmla="*/ 3568700 w 5397500"/>
                  <a:gd name="connsiteY14" fmla="*/ 990600 h 4914900"/>
                  <a:gd name="connsiteX15" fmla="*/ 3136900 w 5397500"/>
                  <a:gd name="connsiteY15" fmla="*/ 546100 h 4914900"/>
                  <a:gd name="connsiteX16" fmla="*/ 3073400 w 5397500"/>
                  <a:gd name="connsiteY16" fmla="*/ 546100 h 4914900"/>
                  <a:gd name="connsiteX17" fmla="*/ 2971800 w 5397500"/>
                  <a:gd name="connsiteY17" fmla="*/ 622300 h 4914900"/>
                  <a:gd name="connsiteX18" fmla="*/ 2755900 w 5397500"/>
                  <a:gd name="connsiteY18" fmla="*/ 647700 h 4914900"/>
                  <a:gd name="connsiteX19" fmla="*/ 2628900 w 5397500"/>
                  <a:gd name="connsiteY19" fmla="*/ 787400 h 4914900"/>
                  <a:gd name="connsiteX20" fmla="*/ 2374900 w 5397500"/>
                  <a:gd name="connsiteY20" fmla="*/ 838200 h 4914900"/>
                  <a:gd name="connsiteX21" fmla="*/ 2286000 w 5397500"/>
                  <a:gd name="connsiteY21" fmla="*/ 863600 h 4914900"/>
                  <a:gd name="connsiteX22" fmla="*/ 2209800 w 5397500"/>
                  <a:gd name="connsiteY22" fmla="*/ 825500 h 4914900"/>
                  <a:gd name="connsiteX23" fmla="*/ 2209800 w 5397500"/>
                  <a:gd name="connsiteY23" fmla="*/ 825500 h 4914900"/>
                  <a:gd name="connsiteX24" fmla="*/ 2209800 w 5397500"/>
                  <a:gd name="connsiteY24" fmla="*/ 825500 h 4914900"/>
                  <a:gd name="connsiteX25" fmla="*/ 2171700 w 5397500"/>
                  <a:gd name="connsiteY25" fmla="*/ 762000 h 4914900"/>
                  <a:gd name="connsiteX26" fmla="*/ 2222500 w 5397500"/>
                  <a:gd name="connsiteY26" fmla="*/ 444500 h 4914900"/>
                  <a:gd name="connsiteX27" fmla="*/ 2273300 w 5397500"/>
                  <a:gd name="connsiteY27" fmla="*/ 279400 h 4914900"/>
                  <a:gd name="connsiteX28" fmla="*/ 2273300 w 5397500"/>
                  <a:gd name="connsiteY28" fmla="*/ 152400 h 4914900"/>
                  <a:gd name="connsiteX29" fmla="*/ 2159000 w 5397500"/>
                  <a:gd name="connsiteY29" fmla="*/ 0 h 4914900"/>
                  <a:gd name="connsiteX30" fmla="*/ 2006600 w 5397500"/>
                  <a:gd name="connsiteY30" fmla="*/ 114300 h 4914900"/>
                  <a:gd name="connsiteX31" fmla="*/ 1676400 w 5397500"/>
                  <a:gd name="connsiteY31" fmla="*/ 127000 h 4914900"/>
                  <a:gd name="connsiteX32" fmla="*/ 1485900 w 5397500"/>
                  <a:gd name="connsiteY32" fmla="*/ 165100 h 4914900"/>
                  <a:gd name="connsiteX33" fmla="*/ 1308100 w 5397500"/>
                  <a:gd name="connsiteY33" fmla="*/ 139700 h 4914900"/>
                  <a:gd name="connsiteX34" fmla="*/ 1104900 w 5397500"/>
                  <a:gd name="connsiteY34" fmla="*/ 63500 h 4914900"/>
                  <a:gd name="connsiteX35" fmla="*/ 952500 w 5397500"/>
                  <a:gd name="connsiteY35" fmla="*/ 88900 h 4914900"/>
                  <a:gd name="connsiteX36" fmla="*/ 901700 w 5397500"/>
                  <a:gd name="connsiteY36" fmla="*/ 152400 h 4914900"/>
                  <a:gd name="connsiteX37" fmla="*/ 850900 w 5397500"/>
                  <a:gd name="connsiteY37" fmla="*/ 368300 h 4914900"/>
                  <a:gd name="connsiteX38" fmla="*/ 177800 w 5397500"/>
                  <a:gd name="connsiteY38" fmla="*/ 222250 h 4914900"/>
                  <a:gd name="connsiteX39" fmla="*/ 901700 w 5397500"/>
                  <a:gd name="connsiteY39" fmla="*/ 508000 h 4914900"/>
                  <a:gd name="connsiteX40" fmla="*/ 939800 w 5397500"/>
                  <a:gd name="connsiteY40" fmla="*/ 787400 h 4914900"/>
                  <a:gd name="connsiteX41" fmla="*/ 0 w 5397500"/>
                  <a:gd name="connsiteY41" fmla="*/ 1739900 h 4914900"/>
                  <a:gd name="connsiteX42" fmla="*/ 127000 w 5397500"/>
                  <a:gd name="connsiteY42" fmla="*/ 2489200 h 4914900"/>
                  <a:gd name="connsiteX43" fmla="*/ 1930400 w 5397500"/>
                  <a:gd name="connsiteY43" fmla="*/ 3454400 h 4914900"/>
                  <a:gd name="connsiteX44" fmla="*/ 3009900 w 5397500"/>
                  <a:gd name="connsiteY44" fmla="*/ 3759200 h 4914900"/>
                  <a:gd name="connsiteX45" fmla="*/ 3276600 w 5397500"/>
                  <a:gd name="connsiteY45" fmla="*/ 3949700 h 4914900"/>
                  <a:gd name="connsiteX46" fmla="*/ 3530600 w 5397500"/>
                  <a:gd name="connsiteY46" fmla="*/ 4368800 h 4914900"/>
                  <a:gd name="connsiteX47" fmla="*/ 3568700 w 5397500"/>
                  <a:gd name="connsiteY47" fmla="*/ 4508500 h 4914900"/>
                  <a:gd name="connsiteX48" fmla="*/ 3009900 w 5397500"/>
                  <a:gd name="connsiteY48" fmla="*/ 4914900 h 4914900"/>
                  <a:gd name="connsiteX0" fmla="*/ 4762500 w 5397500"/>
                  <a:gd name="connsiteY0" fmla="*/ 4254500 h 4914900"/>
                  <a:gd name="connsiteX1" fmla="*/ 4762500 w 5397500"/>
                  <a:gd name="connsiteY1" fmla="*/ 4254500 h 4914900"/>
                  <a:gd name="connsiteX2" fmla="*/ 4546600 w 5397500"/>
                  <a:gd name="connsiteY2" fmla="*/ 4279900 h 4914900"/>
                  <a:gd name="connsiteX3" fmla="*/ 4495800 w 5397500"/>
                  <a:gd name="connsiteY3" fmla="*/ 4089400 h 4914900"/>
                  <a:gd name="connsiteX4" fmla="*/ 4419600 w 5397500"/>
                  <a:gd name="connsiteY4" fmla="*/ 3225800 h 4914900"/>
                  <a:gd name="connsiteX5" fmla="*/ 4483100 w 5397500"/>
                  <a:gd name="connsiteY5" fmla="*/ 2578100 h 4914900"/>
                  <a:gd name="connsiteX6" fmla="*/ 4787900 w 5397500"/>
                  <a:gd name="connsiteY6" fmla="*/ 2324100 h 4914900"/>
                  <a:gd name="connsiteX7" fmla="*/ 4889500 w 5397500"/>
                  <a:gd name="connsiteY7" fmla="*/ 2374900 h 4914900"/>
                  <a:gd name="connsiteX8" fmla="*/ 5397500 w 5397500"/>
                  <a:gd name="connsiteY8" fmla="*/ 1752600 h 4914900"/>
                  <a:gd name="connsiteX9" fmla="*/ 5232400 w 5397500"/>
                  <a:gd name="connsiteY9" fmla="*/ 1574800 h 4914900"/>
                  <a:gd name="connsiteX10" fmla="*/ 4343400 w 5397500"/>
                  <a:gd name="connsiteY10" fmla="*/ 1549400 h 4914900"/>
                  <a:gd name="connsiteX11" fmla="*/ 4114800 w 5397500"/>
                  <a:gd name="connsiteY11" fmla="*/ 1473200 h 4914900"/>
                  <a:gd name="connsiteX12" fmla="*/ 3822700 w 5397500"/>
                  <a:gd name="connsiteY12" fmla="*/ 1346200 h 4914900"/>
                  <a:gd name="connsiteX13" fmla="*/ 3822700 w 5397500"/>
                  <a:gd name="connsiteY13" fmla="*/ 1346200 h 4914900"/>
                  <a:gd name="connsiteX14" fmla="*/ 3568700 w 5397500"/>
                  <a:gd name="connsiteY14" fmla="*/ 990600 h 4914900"/>
                  <a:gd name="connsiteX15" fmla="*/ 3136900 w 5397500"/>
                  <a:gd name="connsiteY15" fmla="*/ 546100 h 4914900"/>
                  <a:gd name="connsiteX16" fmla="*/ 3073400 w 5397500"/>
                  <a:gd name="connsiteY16" fmla="*/ 546100 h 4914900"/>
                  <a:gd name="connsiteX17" fmla="*/ 2971800 w 5397500"/>
                  <a:gd name="connsiteY17" fmla="*/ 622300 h 4914900"/>
                  <a:gd name="connsiteX18" fmla="*/ 2755900 w 5397500"/>
                  <a:gd name="connsiteY18" fmla="*/ 647700 h 4914900"/>
                  <a:gd name="connsiteX19" fmla="*/ 2628900 w 5397500"/>
                  <a:gd name="connsiteY19" fmla="*/ 787400 h 4914900"/>
                  <a:gd name="connsiteX20" fmla="*/ 2374900 w 5397500"/>
                  <a:gd name="connsiteY20" fmla="*/ 838200 h 4914900"/>
                  <a:gd name="connsiteX21" fmla="*/ 2286000 w 5397500"/>
                  <a:gd name="connsiteY21" fmla="*/ 863600 h 4914900"/>
                  <a:gd name="connsiteX22" fmla="*/ 2209800 w 5397500"/>
                  <a:gd name="connsiteY22" fmla="*/ 825500 h 4914900"/>
                  <a:gd name="connsiteX23" fmla="*/ 2209800 w 5397500"/>
                  <a:gd name="connsiteY23" fmla="*/ 825500 h 4914900"/>
                  <a:gd name="connsiteX24" fmla="*/ 2209800 w 5397500"/>
                  <a:gd name="connsiteY24" fmla="*/ 825500 h 4914900"/>
                  <a:gd name="connsiteX25" fmla="*/ 2171700 w 5397500"/>
                  <a:gd name="connsiteY25" fmla="*/ 762000 h 4914900"/>
                  <a:gd name="connsiteX26" fmla="*/ 2222500 w 5397500"/>
                  <a:gd name="connsiteY26" fmla="*/ 444500 h 4914900"/>
                  <a:gd name="connsiteX27" fmla="*/ 2273300 w 5397500"/>
                  <a:gd name="connsiteY27" fmla="*/ 279400 h 4914900"/>
                  <a:gd name="connsiteX28" fmla="*/ 2273300 w 5397500"/>
                  <a:gd name="connsiteY28" fmla="*/ 152400 h 4914900"/>
                  <a:gd name="connsiteX29" fmla="*/ 2159000 w 5397500"/>
                  <a:gd name="connsiteY29" fmla="*/ 0 h 4914900"/>
                  <a:gd name="connsiteX30" fmla="*/ 2006600 w 5397500"/>
                  <a:gd name="connsiteY30" fmla="*/ 114300 h 4914900"/>
                  <a:gd name="connsiteX31" fmla="*/ 1676400 w 5397500"/>
                  <a:gd name="connsiteY31" fmla="*/ 127000 h 4914900"/>
                  <a:gd name="connsiteX32" fmla="*/ 1485900 w 5397500"/>
                  <a:gd name="connsiteY32" fmla="*/ 165100 h 4914900"/>
                  <a:gd name="connsiteX33" fmla="*/ 1308100 w 5397500"/>
                  <a:gd name="connsiteY33" fmla="*/ 139700 h 4914900"/>
                  <a:gd name="connsiteX34" fmla="*/ 1104900 w 5397500"/>
                  <a:gd name="connsiteY34" fmla="*/ 63500 h 4914900"/>
                  <a:gd name="connsiteX35" fmla="*/ 952500 w 5397500"/>
                  <a:gd name="connsiteY35" fmla="*/ 88900 h 4914900"/>
                  <a:gd name="connsiteX36" fmla="*/ 901700 w 5397500"/>
                  <a:gd name="connsiteY36" fmla="*/ 152400 h 4914900"/>
                  <a:gd name="connsiteX37" fmla="*/ 787400 w 5397500"/>
                  <a:gd name="connsiteY37" fmla="*/ 171450 h 4914900"/>
                  <a:gd name="connsiteX38" fmla="*/ 177800 w 5397500"/>
                  <a:gd name="connsiteY38" fmla="*/ 222250 h 4914900"/>
                  <a:gd name="connsiteX39" fmla="*/ 901700 w 5397500"/>
                  <a:gd name="connsiteY39" fmla="*/ 508000 h 4914900"/>
                  <a:gd name="connsiteX40" fmla="*/ 939800 w 5397500"/>
                  <a:gd name="connsiteY40" fmla="*/ 787400 h 4914900"/>
                  <a:gd name="connsiteX41" fmla="*/ 0 w 5397500"/>
                  <a:gd name="connsiteY41" fmla="*/ 1739900 h 4914900"/>
                  <a:gd name="connsiteX42" fmla="*/ 127000 w 5397500"/>
                  <a:gd name="connsiteY42" fmla="*/ 2489200 h 4914900"/>
                  <a:gd name="connsiteX43" fmla="*/ 1930400 w 5397500"/>
                  <a:gd name="connsiteY43" fmla="*/ 3454400 h 4914900"/>
                  <a:gd name="connsiteX44" fmla="*/ 3009900 w 5397500"/>
                  <a:gd name="connsiteY44" fmla="*/ 3759200 h 4914900"/>
                  <a:gd name="connsiteX45" fmla="*/ 3276600 w 5397500"/>
                  <a:gd name="connsiteY45" fmla="*/ 3949700 h 4914900"/>
                  <a:gd name="connsiteX46" fmla="*/ 3530600 w 5397500"/>
                  <a:gd name="connsiteY46" fmla="*/ 4368800 h 4914900"/>
                  <a:gd name="connsiteX47" fmla="*/ 3568700 w 5397500"/>
                  <a:gd name="connsiteY47" fmla="*/ 4508500 h 4914900"/>
                  <a:gd name="connsiteX48" fmla="*/ 3009900 w 5397500"/>
                  <a:gd name="connsiteY48" fmla="*/ 4914900 h 4914900"/>
                  <a:gd name="connsiteX0" fmla="*/ 4762500 w 5397500"/>
                  <a:gd name="connsiteY0" fmla="*/ 4254500 h 4914900"/>
                  <a:gd name="connsiteX1" fmla="*/ 4762500 w 5397500"/>
                  <a:gd name="connsiteY1" fmla="*/ 4254500 h 4914900"/>
                  <a:gd name="connsiteX2" fmla="*/ 4546600 w 5397500"/>
                  <a:gd name="connsiteY2" fmla="*/ 4279900 h 4914900"/>
                  <a:gd name="connsiteX3" fmla="*/ 4495800 w 5397500"/>
                  <a:gd name="connsiteY3" fmla="*/ 4089400 h 4914900"/>
                  <a:gd name="connsiteX4" fmla="*/ 4419600 w 5397500"/>
                  <a:gd name="connsiteY4" fmla="*/ 3225800 h 4914900"/>
                  <a:gd name="connsiteX5" fmla="*/ 4483100 w 5397500"/>
                  <a:gd name="connsiteY5" fmla="*/ 2578100 h 4914900"/>
                  <a:gd name="connsiteX6" fmla="*/ 4787900 w 5397500"/>
                  <a:gd name="connsiteY6" fmla="*/ 2324100 h 4914900"/>
                  <a:gd name="connsiteX7" fmla="*/ 4889500 w 5397500"/>
                  <a:gd name="connsiteY7" fmla="*/ 2374900 h 4914900"/>
                  <a:gd name="connsiteX8" fmla="*/ 5397500 w 5397500"/>
                  <a:gd name="connsiteY8" fmla="*/ 1752600 h 4914900"/>
                  <a:gd name="connsiteX9" fmla="*/ 5232400 w 5397500"/>
                  <a:gd name="connsiteY9" fmla="*/ 1574800 h 4914900"/>
                  <a:gd name="connsiteX10" fmla="*/ 4343400 w 5397500"/>
                  <a:gd name="connsiteY10" fmla="*/ 1549400 h 4914900"/>
                  <a:gd name="connsiteX11" fmla="*/ 4114800 w 5397500"/>
                  <a:gd name="connsiteY11" fmla="*/ 1473200 h 4914900"/>
                  <a:gd name="connsiteX12" fmla="*/ 3822700 w 5397500"/>
                  <a:gd name="connsiteY12" fmla="*/ 1346200 h 4914900"/>
                  <a:gd name="connsiteX13" fmla="*/ 3822700 w 5397500"/>
                  <a:gd name="connsiteY13" fmla="*/ 1346200 h 4914900"/>
                  <a:gd name="connsiteX14" fmla="*/ 3568700 w 5397500"/>
                  <a:gd name="connsiteY14" fmla="*/ 990600 h 4914900"/>
                  <a:gd name="connsiteX15" fmla="*/ 3136900 w 5397500"/>
                  <a:gd name="connsiteY15" fmla="*/ 546100 h 4914900"/>
                  <a:gd name="connsiteX16" fmla="*/ 3073400 w 5397500"/>
                  <a:gd name="connsiteY16" fmla="*/ 546100 h 4914900"/>
                  <a:gd name="connsiteX17" fmla="*/ 2971800 w 5397500"/>
                  <a:gd name="connsiteY17" fmla="*/ 622300 h 4914900"/>
                  <a:gd name="connsiteX18" fmla="*/ 2755900 w 5397500"/>
                  <a:gd name="connsiteY18" fmla="*/ 647700 h 4914900"/>
                  <a:gd name="connsiteX19" fmla="*/ 2628900 w 5397500"/>
                  <a:gd name="connsiteY19" fmla="*/ 787400 h 4914900"/>
                  <a:gd name="connsiteX20" fmla="*/ 2374900 w 5397500"/>
                  <a:gd name="connsiteY20" fmla="*/ 838200 h 4914900"/>
                  <a:gd name="connsiteX21" fmla="*/ 2286000 w 5397500"/>
                  <a:gd name="connsiteY21" fmla="*/ 863600 h 4914900"/>
                  <a:gd name="connsiteX22" fmla="*/ 2209800 w 5397500"/>
                  <a:gd name="connsiteY22" fmla="*/ 825500 h 4914900"/>
                  <a:gd name="connsiteX23" fmla="*/ 2209800 w 5397500"/>
                  <a:gd name="connsiteY23" fmla="*/ 825500 h 4914900"/>
                  <a:gd name="connsiteX24" fmla="*/ 2209800 w 5397500"/>
                  <a:gd name="connsiteY24" fmla="*/ 825500 h 4914900"/>
                  <a:gd name="connsiteX25" fmla="*/ 2171700 w 5397500"/>
                  <a:gd name="connsiteY25" fmla="*/ 762000 h 4914900"/>
                  <a:gd name="connsiteX26" fmla="*/ 2222500 w 5397500"/>
                  <a:gd name="connsiteY26" fmla="*/ 444500 h 4914900"/>
                  <a:gd name="connsiteX27" fmla="*/ 2273300 w 5397500"/>
                  <a:gd name="connsiteY27" fmla="*/ 279400 h 4914900"/>
                  <a:gd name="connsiteX28" fmla="*/ 2273300 w 5397500"/>
                  <a:gd name="connsiteY28" fmla="*/ 152400 h 4914900"/>
                  <a:gd name="connsiteX29" fmla="*/ 2159000 w 5397500"/>
                  <a:gd name="connsiteY29" fmla="*/ 0 h 4914900"/>
                  <a:gd name="connsiteX30" fmla="*/ 2006600 w 5397500"/>
                  <a:gd name="connsiteY30" fmla="*/ 114300 h 4914900"/>
                  <a:gd name="connsiteX31" fmla="*/ 1676400 w 5397500"/>
                  <a:gd name="connsiteY31" fmla="*/ 127000 h 4914900"/>
                  <a:gd name="connsiteX32" fmla="*/ 1485900 w 5397500"/>
                  <a:gd name="connsiteY32" fmla="*/ 165100 h 4914900"/>
                  <a:gd name="connsiteX33" fmla="*/ 1308100 w 5397500"/>
                  <a:gd name="connsiteY33" fmla="*/ 139700 h 4914900"/>
                  <a:gd name="connsiteX34" fmla="*/ 1104900 w 5397500"/>
                  <a:gd name="connsiteY34" fmla="*/ 63500 h 4914900"/>
                  <a:gd name="connsiteX35" fmla="*/ 952500 w 5397500"/>
                  <a:gd name="connsiteY35" fmla="*/ 88900 h 4914900"/>
                  <a:gd name="connsiteX36" fmla="*/ 901700 w 5397500"/>
                  <a:gd name="connsiteY36" fmla="*/ 152400 h 4914900"/>
                  <a:gd name="connsiteX37" fmla="*/ 787400 w 5397500"/>
                  <a:gd name="connsiteY37" fmla="*/ 171450 h 4914900"/>
                  <a:gd name="connsiteX38" fmla="*/ 812800 w 5397500"/>
                  <a:gd name="connsiteY38" fmla="*/ 260350 h 4914900"/>
                  <a:gd name="connsiteX39" fmla="*/ 901700 w 5397500"/>
                  <a:gd name="connsiteY39" fmla="*/ 508000 h 4914900"/>
                  <a:gd name="connsiteX40" fmla="*/ 939800 w 5397500"/>
                  <a:gd name="connsiteY40" fmla="*/ 787400 h 4914900"/>
                  <a:gd name="connsiteX41" fmla="*/ 0 w 5397500"/>
                  <a:gd name="connsiteY41" fmla="*/ 1739900 h 4914900"/>
                  <a:gd name="connsiteX42" fmla="*/ 127000 w 5397500"/>
                  <a:gd name="connsiteY42" fmla="*/ 2489200 h 4914900"/>
                  <a:gd name="connsiteX43" fmla="*/ 1930400 w 5397500"/>
                  <a:gd name="connsiteY43" fmla="*/ 3454400 h 4914900"/>
                  <a:gd name="connsiteX44" fmla="*/ 3009900 w 5397500"/>
                  <a:gd name="connsiteY44" fmla="*/ 3759200 h 4914900"/>
                  <a:gd name="connsiteX45" fmla="*/ 3276600 w 5397500"/>
                  <a:gd name="connsiteY45" fmla="*/ 3949700 h 4914900"/>
                  <a:gd name="connsiteX46" fmla="*/ 3530600 w 5397500"/>
                  <a:gd name="connsiteY46" fmla="*/ 4368800 h 4914900"/>
                  <a:gd name="connsiteX47" fmla="*/ 3568700 w 5397500"/>
                  <a:gd name="connsiteY47" fmla="*/ 4508500 h 4914900"/>
                  <a:gd name="connsiteX48" fmla="*/ 3009900 w 5397500"/>
                  <a:gd name="connsiteY48" fmla="*/ 4914900 h 4914900"/>
                  <a:gd name="connsiteX0" fmla="*/ 4762500 w 5397500"/>
                  <a:gd name="connsiteY0" fmla="*/ 4254500 h 4914900"/>
                  <a:gd name="connsiteX1" fmla="*/ 4762500 w 5397500"/>
                  <a:gd name="connsiteY1" fmla="*/ 4254500 h 4914900"/>
                  <a:gd name="connsiteX2" fmla="*/ 4546600 w 5397500"/>
                  <a:gd name="connsiteY2" fmla="*/ 4279900 h 4914900"/>
                  <a:gd name="connsiteX3" fmla="*/ 4495800 w 5397500"/>
                  <a:gd name="connsiteY3" fmla="*/ 4089400 h 4914900"/>
                  <a:gd name="connsiteX4" fmla="*/ 4419600 w 5397500"/>
                  <a:gd name="connsiteY4" fmla="*/ 3225800 h 4914900"/>
                  <a:gd name="connsiteX5" fmla="*/ 4483100 w 5397500"/>
                  <a:gd name="connsiteY5" fmla="*/ 2578100 h 4914900"/>
                  <a:gd name="connsiteX6" fmla="*/ 4787900 w 5397500"/>
                  <a:gd name="connsiteY6" fmla="*/ 2324100 h 4914900"/>
                  <a:gd name="connsiteX7" fmla="*/ 4889500 w 5397500"/>
                  <a:gd name="connsiteY7" fmla="*/ 2374900 h 4914900"/>
                  <a:gd name="connsiteX8" fmla="*/ 5397500 w 5397500"/>
                  <a:gd name="connsiteY8" fmla="*/ 1752600 h 4914900"/>
                  <a:gd name="connsiteX9" fmla="*/ 5232400 w 5397500"/>
                  <a:gd name="connsiteY9" fmla="*/ 1574800 h 4914900"/>
                  <a:gd name="connsiteX10" fmla="*/ 4343400 w 5397500"/>
                  <a:gd name="connsiteY10" fmla="*/ 1549400 h 4914900"/>
                  <a:gd name="connsiteX11" fmla="*/ 4114800 w 5397500"/>
                  <a:gd name="connsiteY11" fmla="*/ 1473200 h 4914900"/>
                  <a:gd name="connsiteX12" fmla="*/ 3822700 w 5397500"/>
                  <a:gd name="connsiteY12" fmla="*/ 1346200 h 4914900"/>
                  <a:gd name="connsiteX13" fmla="*/ 3822700 w 5397500"/>
                  <a:gd name="connsiteY13" fmla="*/ 1346200 h 4914900"/>
                  <a:gd name="connsiteX14" fmla="*/ 3568700 w 5397500"/>
                  <a:gd name="connsiteY14" fmla="*/ 990600 h 4914900"/>
                  <a:gd name="connsiteX15" fmla="*/ 3136900 w 5397500"/>
                  <a:gd name="connsiteY15" fmla="*/ 546100 h 4914900"/>
                  <a:gd name="connsiteX16" fmla="*/ 3073400 w 5397500"/>
                  <a:gd name="connsiteY16" fmla="*/ 546100 h 4914900"/>
                  <a:gd name="connsiteX17" fmla="*/ 2971800 w 5397500"/>
                  <a:gd name="connsiteY17" fmla="*/ 622300 h 4914900"/>
                  <a:gd name="connsiteX18" fmla="*/ 2755900 w 5397500"/>
                  <a:gd name="connsiteY18" fmla="*/ 647700 h 4914900"/>
                  <a:gd name="connsiteX19" fmla="*/ 2628900 w 5397500"/>
                  <a:gd name="connsiteY19" fmla="*/ 787400 h 4914900"/>
                  <a:gd name="connsiteX20" fmla="*/ 2374900 w 5397500"/>
                  <a:gd name="connsiteY20" fmla="*/ 838200 h 4914900"/>
                  <a:gd name="connsiteX21" fmla="*/ 2286000 w 5397500"/>
                  <a:gd name="connsiteY21" fmla="*/ 863600 h 4914900"/>
                  <a:gd name="connsiteX22" fmla="*/ 2209800 w 5397500"/>
                  <a:gd name="connsiteY22" fmla="*/ 825500 h 4914900"/>
                  <a:gd name="connsiteX23" fmla="*/ 2209800 w 5397500"/>
                  <a:gd name="connsiteY23" fmla="*/ 825500 h 4914900"/>
                  <a:gd name="connsiteX24" fmla="*/ 2209800 w 5397500"/>
                  <a:gd name="connsiteY24" fmla="*/ 825500 h 4914900"/>
                  <a:gd name="connsiteX25" fmla="*/ 2171700 w 5397500"/>
                  <a:gd name="connsiteY25" fmla="*/ 762000 h 4914900"/>
                  <a:gd name="connsiteX26" fmla="*/ 2222500 w 5397500"/>
                  <a:gd name="connsiteY26" fmla="*/ 444500 h 4914900"/>
                  <a:gd name="connsiteX27" fmla="*/ 2273300 w 5397500"/>
                  <a:gd name="connsiteY27" fmla="*/ 279400 h 4914900"/>
                  <a:gd name="connsiteX28" fmla="*/ 2273300 w 5397500"/>
                  <a:gd name="connsiteY28" fmla="*/ 152400 h 4914900"/>
                  <a:gd name="connsiteX29" fmla="*/ 2159000 w 5397500"/>
                  <a:gd name="connsiteY29" fmla="*/ 0 h 4914900"/>
                  <a:gd name="connsiteX30" fmla="*/ 2006600 w 5397500"/>
                  <a:gd name="connsiteY30" fmla="*/ 114300 h 4914900"/>
                  <a:gd name="connsiteX31" fmla="*/ 1676400 w 5397500"/>
                  <a:gd name="connsiteY31" fmla="*/ 127000 h 4914900"/>
                  <a:gd name="connsiteX32" fmla="*/ 1485900 w 5397500"/>
                  <a:gd name="connsiteY32" fmla="*/ 165100 h 4914900"/>
                  <a:gd name="connsiteX33" fmla="*/ 1308100 w 5397500"/>
                  <a:gd name="connsiteY33" fmla="*/ 139700 h 4914900"/>
                  <a:gd name="connsiteX34" fmla="*/ 1104900 w 5397500"/>
                  <a:gd name="connsiteY34" fmla="*/ 63500 h 4914900"/>
                  <a:gd name="connsiteX35" fmla="*/ 952500 w 5397500"/>
                  <a:gd name="connsiteY35" fmla="*/ 88900 h 4914900"/>
                  <a:gd name="connsiteX36" fmla="*/ 901700 w 5397500"/>
                  <a:gd name="connsiteY36" fmla="*/ 152400 h 4914900"/>
                  <a:gd name="connsiteX37" fmla="*/ 787400 w 5397500"/>
                  <a:gd name="connsiteY37" fmla="*/ 171450 h 4914900"/>
                  <a:gd name="connsiteX38" fmla="*/ 812800 w 5397500"/>
                  <a:gd name="connsiteY38" fmla="*/ 260350 h 4914900"/>
                  <a:gd name="connsiteX39" fmla="*/ 901700 w 5397500"/>
                  <a:gd name="connsiteY39" fmla="*/ 508000 h 4914900"/>
                  <a:gd name="connsiteX40" fmla="*/ 939800 w 5397500"/>
                  <a:gd name="connsiteY40" fmla="*/ 787400 h 4914900"/>
                  <a:gd name="connsiteX41" fmla="*/ 0 w 5397500"/>
                  <a:gd name="connsiteY41" fmla="*/ 1739900 h 4914900"/>
                  <a:gd name="connsiteX42" fmla="*/ 127000 w 5397500"/>
                  <a:gd name="connsiteY42" fmla="*/ 2489200 h 4914900"/>
                  <a:gd name="connsiteX43" fmla="*/ 1930400 w 5397500"/>
                  <a:gd name="connsiteY43" fmla="*/ 3454400 h 4914900"/>
                  <a:gd name="connsiteX44" fmla="*/ 3009900 w 5397500"/>
                  <a:gd name="connsiteY44" fmla="*/ 3759200 h 4914900"/>
                  <a:gd name="connsiteX45" fmla="*/ 3276600 w 5397500"/>
                  <a:gd name="connsiteY45" fmla="*/ 3949700 h 4914900"/>
                  <a:gd name="connsiteX46" fmla="*/ 3530600 w 5397500"/>
                  <a:gd name="connsiteY46" fmla="*/ 4368800 h 4914900"/>
                  <a:gd name="connsiteX47" fmla="*/ 3568700 w 5397500"/>
                  <a:gd name="connsiteY47" fmla="*/ 4508500 h 4914900"/>
                  <a:gd name="connsiteX48" fmla="*/ 3009900 w 5397500"/>
                  <a:gd name="connsiteY48" fmla="*/ 4914900 h 4914900"/>
                  <a:gd name="connsiteX0" fmla="*/ 4635500 w 5270500"/>
                  <a:gd name="connsiteY0" fmla="*/ 4254500 h 4914900"/>
                  <a:gd name="connsiteX1" fmla="*/ 4635500 w 5270500"/>
                  <a:gd name="connsiteY1" fmla="*/ 4254500 h 4914900"/>
                  <a:gd name="connsiteX2" fmla="*/ 4419600 w 5270500"/>
                  <a:gd name="connsiteY2" fmla="*/ 4279900 h 4914900"/>
                  <a:gd name="connsiteX3" fmla="*/ 4368800 w 5270500"/>
                  <a:gd name="connsiteY3" fmla="*/ 4089400 h 4914900"/>
                  <a:gd name="connsiteX4" fmla="*/ 4292600 w 5270500"/>
                  <a:gd name="connsiteY4" fmla="*/ 3225800 h 4914900"/>
                  <a:gd name="connsiteX5" fmla="*/ 4356100 w 5270500"/>
                  <a:gd name="connsiteY5" fmla="*/ 2578100 h 4914900"/>
                  <a:gd name="connsiteX6" fmla="*/ 4660900 w 5270500"/>
                  <a:gd name="connsiteY6" fmla="*/ 2324100 h 4914900"/>
                  <a:gd name="connsiteX7" fmla="*/ 4762500 w 5270500"/>
                  <a:gd name="connsiteY7" fmla="*/ 2374900 h 4914900"/>
                  <a:gd name="connsiteX8" fmla="*/ 5270500 w 5270500"/>
                  <a:gd name="connsiteY8" fmla="*/ 1752600 h 4914900"/>
                  <a:gd name="connsiteX9" fmla="*/ 5105400 w 5270500"/>
                  <a:gd name="connsiteY9" fmla="*/ 1574800 h 4914900"/>
                  <a:gd name="connsiteX10" fmla="*/ 4216400 w 5270500"/>
                  <a:gd name="connsiteY10" fmla="*/ 1549400 h 4914900"/>
                  <a:gd name="connsiteX11" fmla="*/ 3987800 w 5270500"/>
                  <a:gd name="connsiteY11" fmla="*/ 1473200 h 4914900"/>
                  <a:gd name="connsiteX12" fmla="*/ 3695700 w 5270500"/>
                  <a:gd name="connsiteY12" fmla="*/ 1346200 h 4914900"/>
                  <a:gd name="connsiteX13" fmla="*/ 3695700 w 5270500"/>
                  <a:gd name="connsiteY13" fmla="*/ 1346200 h 4914900"/>
                  <a:gd name="connsiteX14" fmla="*/ 3441700 w 5270500"/>
                  <a:gd name="connsiteY14" fmla="*/ 990600 h 4914900"/>
                  <a:gd name="connsiteX15" fmla="*/ 3009900 w 5270500"/>
                  <a:gd name="connsiteY15" fmla="*/ 546100 h 4914900"/>
                  <a:gd name="connsiteX16" fmla="*/ 2946400 w 5270500"/>
                  <a:gd name="connsiteY16" fmla="*/ 546100 h 4914900"/>
                  <a:gd name="connsiteX17" fmla="*/ 2844800 w 5270500"/>
                  <a:gd name="connsiteY17" fmla="*/ 622300 h 4914900"/>
                  <a:gd name="connsiteX18" fmla="*/ 2628900 w 5270500"/>
                  <a:gd name="connsiteY18" fmla="*/ 647700 h 4914900"/>
                  <a:gd name="connsiteX19" fmla="*/ 2501900 w 5270500"/>
                  <a:gd name="connsiteY19" fmla="*/ 787400 h 4914900"/>
                  <a:gd name="connsiteX20" fmla="*/ 2247900 w 5270500"/>
                  <a:gd name="connsiteY20" fmla="*/ 838200 h 4914900"/>
                  <a:gd name="connsiteX21" fmla="*/ 2159000 w 5270500"/>
                  <a:gd name="connsiteY21" fmla="*/ 863600 h 4914900"/>
                  <a:gd name="connsiteX22" fmla="*/ 2082800 w 5270500"/>
                  <a:gd name="connsiteY22" fmla="*/ 825500 h 4914900"/>
                  <a:gd name="connsiteX23" fmla="*/ 2082800 w 5270500"/>
                  <a:gd name="connsiteY23" fmla="*/ 825500 h 4914900"/>
                  <a:gd name="connsiteX24" fmla="*/ 2082800 w 5270500"/>
                  <a:gd name="connsiteY24" fmla="*/ 825500 h 4914900"/>
                  <a:gd name="connsiteX25" fmla="*/ 2044700 w 5270500"/>
                  <a:gd name="connsiteY25" fmla="*/ 762000 h 4914900"/>
                  <a:gd name="connsiteX26" fmla="*/ 2095500 w 5270500"/>
                  <a:gd name="connsiteY26" fmla="*/ 444500 h 4914900"/>
                  <a:gd name="connsiteX27" fmla="*/ 2146300 w 5270500"/>
                  <a:gd name="connsiteY27" fmla="*/ 279400 h 4914900"/>
                  <a:gd name="connsiteX28" fmla="*/ 2146300 w 5270500"/>
                  <a:gd name="connsiteY28" fmla="*/ 152400 h 4914900"/>
                  <a:gd name="connsiteX29" fmla="*/ 2032000 w 5270500"/>
                  <a:gd name="connsiteY29" fmla="*/ 0 h 4914900"/>
                  <a:gd name="connsiteX30" fmla="*/ 1879600 w 5270500"/>
                  <a:gd name="connsiteY30" fmla="*/ 114300 h 4914900"/>
                  <a:gd name="connsiteX31" fmla="*/ 1549400 w 5270500"/>
                  <a:gd name="connsiteY31" fmla="*/ 127000 h 4914900"/>
                  <a:gd name="connsiteX32" fmla="*/ 1358900 w 5270500"/>
                  <a:gd name="connsiteY32" fmla="*/ 165100 h 4914900"/>
                  <a:gd name="connsiteX33" fmla="*/ 1181100 w 5270500"/>
                  <a:gd name="connsiteY33" fmla="*/ 139700 h 4914900"/>
                  <a:gd name="connsiteX34" fmla="*/ 977900 w 5270500"/>
                  <a:gd name="connsiteY34" fmla="*/ 63500 h 4914900"/>
                  <a:gd name="connsiteX35" fmla="*/ 825500 w 5270500"/>
                  <a:gd name="connsiteY35" fmla="*/ 88900 h 4914900"/>
                  <a:gd name="connsiteX36" fmla="*/ 774700 w 5270500"/>
                  <a:gd name="connsiteY36" fmla="*/ 152400 h 4914900"/>
                  <a:gd name="connsiteX37" fmla="*/ 660400 w 5270500"/>
                  <a:gd name="connsiteY37" fmla="*/ 171450 h 4914900"/>
                  <a:gd name="connsiteX38" fmla="*/ 685800 w 5270500"/>
                  <a:gd name="connsiteY38" fmla="*/ 260350 h 4914900"/>
                  <a:gd name="connsiteX39" fmla="*/ 774700 w 5270500"/>
                  <a:gd name="connsiteY39" fmla="*/ 508000 h 4914900"/>
                  <a:gd name="connsiteX40" fmla="*/ 812800 w 5270500"/>
                  <a:gd name="connsiteY40" fmla="*/ 787400 h 4914900"/>
                  <a:gd name="connsiteX41" fmla="*/ 63500 w 5270500"/>
                  <a:gd name="connsiteY41" fmla="*/ 1492250 h 4914900"/>
                  <a:gd name="connsiteX42" fmla="*/ 0 w 5270500"/>
                  <a:gd name="connsiteY42" fmla="*/ 2489200 h 4914900"/>
                  <a:gd name="connsiteX43" fmla="*/ 1803400 w 5270500"/>
                  <a:gd name="connsiteY43" fmla="*/ 3454400 h 4914900"/>
                  <a:gd name="connsiteX44" fmla="*/ 2882900 w 5270500"/>
                  <a:gd name="connsiteY44" fmla="*/ 3759200 h 4914900"/>
                  <a:gd name="connsiteX45" fmla="*/ 3149600 w 5270500"/>
                  <a:gd name="connsiteY45" fmla="*/ 3949700 h 4914900"/>
                  <a:gd name="connsiteX46" fmla="*/ 3403600 w 5270500"/>
                  <a:gd name="connsiteY46" fmla="*/ 4368800 h 4914900"/>
                  <a:gd name="connsiteX47" fmla="*/ 3441700 w 5270500"/>
                  <a:gd name="connsiteY47" fmla="*/ 4508500 h 4914900"/>
                  <a:gd name="connsiteX48" fmla="*/ 2882900 w 5270500"/>
                  <a:gd name="connsiteY48" fmla="*/ 4914900 h 4914900"/>
                  <a:gd name="connsiteX0" fmla="*/ 4635500 w 5270500"/>
                  <a:gd name="connsiteY0" fmla="*/ 4254500 h 4914900"/>
                  <a:gd name="connsiteX1" fmla="*/ 4635500 w 5270500"/>
                  <a:gd name="connsiteY1" fmla="*/ 4254500 h 4914900"/>
                  <a:gd name="connsiteX2" fmla="*/ 4419600 w 5270500"/>
                  <a:gd name="connsiteY2" fmla="*/ 4279900 h 4914900"/>
                  <a:gd name="connsiteX3" fmla="*/ 4368800 w 5270500"/>
                  <a:gd name="connsiteY3" fmla="*/ 4089400 h 4914900"/>
                  <a:gd name="connsiteX4" fmla="*/ 4292600 w 5270500"/>
                  <a:gd name="connsiteY4" fmla="*/ 3225800 h 4914900"/>
                  <a:gd name="connsiteX5" fmla="*/ 4356100 w 5270500"/>
                  <a:gd name="connsiteY5" fmla="*/ 2578100 h 4914900"/>
                  <a:gd name="connsiteX6" fmla="*/ 4660900 w 5270500"/>
                  <a:gd name="connsiteY6" fmla="*/ 2324100 h 4914900"/>
                  <a:gd name="connsiteX7" fmla="*/ 4762500 w 5270500"/>
                  <a:gd name="connsiteY7" fmla="*/ 2374900 h 4914900"/>
                  <a:gd name="connsiteX8" fmla="*/ 5270500 w 5270500"/>
                  <a:gd name="connsiteY8" fmla="*/ 1752600 h 4914900"/>
                  <a:gd name="connsiteX9" fmla="*/ 5105400 w 5270500"/>
                  <a:gd name="connsiteY9" fmla="*/ 1574800 h 4914900"/>
                  <a:gd name="connsiteX10" fmla="*/ 4216400 w 5270500"/>
                  <a:gd name="connsiteY10" fmla="*/ 1549400 h 4914900"/>
                  <a:gd name="connsiteX11" fmla="*/ 3987800 w 5270500"/>
                  <a:gd name="connsiteY11" fmla="*/ 1473200 h 4914900"/>
                  <a:gd name="connsiteX12" fmla="*/ 3695700 w 5270500"/>
                  <a:gd name="connsiteY12" fmla="*/ 1346200 h 4914900"/>
                  <a:gd name="connsiteX13" fmla="*/ 3695700 w 5270500"/>
                  <a:gd name="connsiteY13" fmla="*/ 1346200 h 4914900"/>
                  <a:gd name="connsiteX14" fmla="*/ 3441700 w 5270500"/>
                  <a:gd name="connsiteY14" fmla="*/ 990600 h 4914900"/>
                  <a:gd name="connsiteX15" fmla="*/ 3009900 w 5270500"/>
                  <a:gd name="connsiteY15" fmla="*/ 546100 h 4914900"/>
                  <a:gd name="connsiteX16" fmla="*/ 2946400 w 5270500"/>
                  <a:gd name="connsiteY16" fmla="*/ 546100 h 4914900"/>
                  <a:gd name="connsiteX17" fmla="*/ 2844800 w 5270500"/>
                  <a:gd name="connsiteY17" fmla="*/ 622300 h 4914900"/>
                  <a:gd name="connsiteX18" fmla="*/ 2628900 w 5270500"/>
                  <a:gd name="connsiteY18" fmla="*/ 647700 h 4914900"/>
                  <a:gd name="connsiteX19" fmla="*/ 2501900 w 5270500"/>
                  <a:gd name="connsiteY19" fmla="*/ 787400 h 4914900"/>
                  <a:gd name="connsiteX20" fmla="*/ 2247900 w 5270500"/>
                  <a:gd name="connsiteY20" fmla="*/ 838200 h 4914900"/>
                  <a:gd name="connsiteX21" fmla="*/ 2159000 w 5270500"/>
                  <a:gd name="connsiteY21" fmla="*/ 863600 h 4914900"/>
                  <a:gd name="connsiteX22" fmla="*/ 2082800 w 5270500"/>
                  <a:gd name="connsiteY22" fmla="*/ 825500 h 4914900"/>
                  <a:gd name="connsiteX23" fmla="*/ 2082800 w 5270500"/>
                  <a:gd name="connsiteY23" fmla="*/ 825500 h 4914900"/>
                  <a:gd name="connsiteX24" fmla="*/ 2082800 w 5270500"/>
                  <a:gd name="connsiteY24" fmla="*/ 825500 h 4914900"/>
                  <a:gd name="connsiteX25" fmla="*/ 2044700 w 5270500"/>
                  <a:gd name="connsiteY25" fmla="*/ 762000 h 4914900"/>
                  <a:gd name="connsiteX26" fmla="*/ 2095500 w 5270500"/>
                  <a:gd name="connsiteY26" fmla="*/ 444500 h 4914900"/>
                  <a:gd name="connsiteX27" fmla="*/ 2146300 w 5270500"/>
                  <a:gd name="connsiteY27" fmla="*/ 279400 h 4914900"/>
                  <a:gd name="connsiteX28" fmla="*/ 2146300 w 5270500"/>
                  <a:gd name="connsiteY28" fmla="*/ 152400 h 4914900"/>
                  <a:gd name="connsiteX29" fmla="*/ 2032000 w 5270500"/>
                  <a:gd name="connsiteY29" fmla="*/ 0 h 4914900"/>
                  <a:gd name="connsiteX30" fmla="*/ 1879600 w 5270500"/>
                  <a:gd name="connsiteY30" fmla="*/ 114300 h 4914900"/>
                  <a:gd name="connsiteX31" fmla="*/ 1549400 w 5270500"/>
                  <a:gd name="connsiteY31" fmla="*/ 127000 h 4914900"/>
                  <a:gd name="connsiteX32" fmla="*/ 1358900 w 5270500"/>
                  <a:gd name="connsiteY32" fmla="*/ 165100 h 4914900"/>
                  <a:gd name="connsiteX33" fmla="*/ 1181100 w 5270500"/>
                  <a:gd name="connsiteY33" fmla="*/ 139700 h 4914900"/>
                  <a:gd name="connsiteX34" fmla="*/ 977900 w 5270500"/>
                  <a:gd name="connsiteY34" fmla="*/ 63500 h 4914900"/>
                  <a:gd name="connsiteX35" fmla="*/ 825500 w 5270500"/>
                  <a:gd name="connsiteY35" fmla="*/ 88900 h 4914900"/>
                  <a:gd name="connsiteX36" fmla="*/ 774700 w 5270500"/>
                  <a:gd name="connsiteY36" fmla="*/ 152400 h 4914900"/>
                  <a:gd name="connsiteX37" fmla="*/ 660400 w 5270500"/>
                  <a:gd name="connsiteY37" fmla="*/ 171450 h 4914900"/>
                  <a:gd name="connsiteX38" fmla="*/ 685800 w 5270500"/>
                  <a:gd name="connsiteY38" fmla="*/ 260350 h 4914900"/>
                  <a:gd name="connsiteX39" fmla="*/ 774700 w 5270500"/>
                  <a:gd name="connsiteY39" fmla="*/ 508000 h 4914900"/>
                  <a:gd name="connsiteX40" fmla="*/ 812800 w 5270500"/>
                  <a:gd name="connsiteY40" fmla="*/ 787400 h 4914900"/>
                  <a:gd name="connsiteX41" fmla="*/ 63500 w 5270500"/>
                  <a:gd name="connsiteY41" fmla="*/ 1492250 h 4914900"/>
                  <a:gd name="connsiteX42" fmla="*/ 0 w 5270500"/>
                  <a:gd name="connsiteY42" fmla="*/ 2489200 h 4914900"/>
                  <a:gd name="connsiteX43" fmla="*/ 1803400 w 5270500"/>
                  <a:gd name="connsiteY43" fmla="*/ 3454400 h 4914900"/>
                  <a:gd name="connsiteX44" fmla="*/ 2882900 w 5270500"/>
                  <a:gd name="connsiteY44" fmla="*/ 3759200 h 4914900"/>
                  <a:gd name="connsiteX45" fmla="*/ 3149600 w 5270500"/>
                  <a:gd name="connsiteY45" fmla="*/ 3949700 h 4914900"/>
                  <a:gd name="connsiteX46" fmla="*/ 3403600 w 5270500"/>
                  <a:gd name="connsiteY46" fmla="*/ 4368800 h 4914900"/>
                  <a:gd name="connsiteX47" fmla="*/ 3441700 w 5270500"/>
                  <a:gd name="connsiteY47" fmla="*/ 4508500 h 4914900"/>
                  <a:gd name="connsiteX48" fmla="*/ 2882900 w 5270500"/>
                  <a:gd name="connsiteY48" fmla="*/ 4914900 h 4914900"/>
                  <a:gd name="connsiteX0" fmla="*/ 4743776 w 5378776"/>
                  <a:gd name="connsiteY0" fmla="*/ 4254500 h 4914900"/>
                  <a:gd name="connsiteX1" fmla="*/ 4743776 w 5378776"/>
                  <a:gd name="connsiteY1" fmla="*/ 4254500 h 4914900"/>
                  <a:gd name="connsiteX2" fmla="*/ 4527876 w 5378776"/>
                  <a:gd name="connsiteY2" fmla="*/ 4279900 h 4914900"/>
                  <a:gd name="connsiteX3" fmla="*/ 4477076 w 5378776"/>
                  <a:gd name="connsiteY3" fmla="*/ 4089400 h 4914900"/>
                  <a:gd name="connsiteX4" fmla="*/ 4400876 w 5378776"/>
                  <a:gd name="connsiteY4" fmla="*/ 3225800 h 4914900"/>
                  <a:gd name="connsiteX5" fmla="*/ 4464376 w 5378776"/>
                  <a:gd name="connsiteY5" fmla="*/ 2578100 h 4914900"/>
                  <a:gd name="connsiteX6" fmla="*/ 4769176 w 5378776"/>
                  <a:gd name="connsiteY6" fmla="*/ 2324100 h 4914900"/>
                  <a:gd name="connsiteX7" fmla="*/ 4870776 w 5378776"/>
                  <a:gd name="connsiteY7" fmla="*/ 2374900 h 4914900"/>
                  <a:gd name="connsiteX8" fmla="*/ 5378776 w 5378776"/>
                  <a:gd name="connsiteY8" fmla="*/ 1752600 h 4914900"/>
                  <a:gd name="connsiteX9" fmla="*/ 5213676 w 5378776"/>
                  <a:gd name="connsiteY9" fmla="*/ 1574800 h 4914900"/>
                  <a:gd name="connsiteX10" fmla="*/ 4324676 w 5378776"/>
                  <a:gd name="connsiteY10" fmla="*/ 1549400 h 4914900"/>
                  <a:gd name="connsiteX11" fmla="*/ 4096076 w 5378776"/>
                  <a:gd name="connsiteY11" fmla="*/ 1473200 h 4914900"/>
                  <a:gd name="connsiteX12" fmla="*/ 3803976 w 5378776"/>
                  <a:gd name="connsiteY12" fmla="*/ 1346200 h 4914900"/>
                  <a:gd name="connsiteX13" fmla="*/ 3803976 w 5378776"/>
                  <a:gd name="connsiteY13" fmla="*/ 1346200 h 4914900"/>
                  <a:gd name="connsiteX14" fmla="*/ 3549976 w 5378776"/>
                  <a:gd name="connsiteY14" fmla="*/ 990600 h 4914900"/>
                  <a:gd name="connsiteX15" fmla="*/ 3118176 w 5378776"/>
                  <a:gd name="connsiteY15" fmla="*/ 546100 h 4914900"/>
                  <a:gd name="connsiteX16" fmla="*/ 3054676 w 5378776"/>
                  <a:gd name="connsiteY16" fmla="*/ 546100 h 4914900"/>
                  <a:gd name="connsiteX17" fmla="*/ 2953076 w 5378776"/>
                  <a:gd name="connsiteY17" fmla="*/ 622300 h 4914900"/>
                  <a:gd name="connsiteX18" fmla="*/ 2737176 w 5378776"/>
                  <a:gd name="connsiteY18" fmla="*/ 647700 h 4914900"/>
                  <a:gd name="connsiteX19" fmla="*/ 2610176 w 5378776"/>
                  <a:gd name="connsiteY19" fmla="*/ 787400 h 4914900"/>
                  <a:gd name="connsiteX20" fmla="*/ 2356176 w 5378776"/>
                  <a:gd name="connsiteY20" fmla="*/ 838200 h 4914900"/>
                  <a:gd name="connsiteX21" fmla="*/ 2267276 w 5378776"/>
                  <a:gd name="connsiteY21" fmla="*/ 863600 h 4914900"/>
                  <a:gd name="connsiteX22" fmla="*/ 2191076 w 5378776"/>
                  <a:gd name="connsiteY22" fmla="*/ 825500 h 4914900"/>
                  <a:gd name="connsiteX23" fmla="*/ 2191076 w 5378776"/>
                  <a:gd name="connsiteY23" fmla="*/ 825500 h 4914900"/>
                  <a:gd name="connsiteX24" fmla="*/ 2191076 w 5378776"/>
                  <a:gd name="connsiteY24" fmla="*/ 825500 h 4914900"/>
                  <a:gd name="connsiteX25" fmla="*/ 2152976 w 5378776"/>
                  <a:gd name="connsiteY25" fmla="*/ 762000 h 4914900"/>
                  <a:gd name="connsiteX26" fmla="*/ 2203776 w 5378776"/>
                  <a:gd name="connsiteY26" fmla="*/ 444500 h 4914900"/>
                  <a:gd name="connsiteX27" fmla="*/ 2254576 w 5378776"/>
                  <a:gd name="connsiteY27" fmla="*/ 279400 h 4914900"/>
                  <a:gd name="connsiteX28" fmla="*/ 2254576 w 5378776"/>
                  <a:gd name="connsiteY28" fmla="*/ 152400 h 4914900"/>
                  <a:gd name="connsiteX29" fmla="*/ 2140276 w 5378776"/>
                  <a:gd name="connsiteY29" fmla="*/ 0 h 4914900"/>
                  <a:gd name="connsiteX30" fmla="*/ 1987876 w 5378776"/>
                  <a:gd name="connsiteY30" fmla="*/ 114300 h 4914900"/>
                  <a:gd name="connsiteX31" fmla="*/ 1657676 w 5378776"/>
                  <a:gd name="connsiteY31" fmla="*/ 127000 h 4914900"/>
                  <a:gd name="connsiteX32" fmla="*/ 1467176 w 5378776"/>
                  <a:gd name="connsiteY32" fmla="*/ 165100 h 4914900"/>
                  <a:gd name="connsiteX33" fmla="*/ 1289376 w 5378776"/>
                  <a:gd name="connsiteY33" fmla="*/ 139700 h 4914900"/>
                  <a:gd name="connsiteX34" fmla="*/ 1086176 w 5378776"/>
                  <a:gd name="connsiteY34" fmla="*/ 63500 h 4914900"/>
                  <a:gd name="connsiteX35" fmla="*/ 933776 w 5378776"/>
                  <a:gd name="connsiteY35" fmla="*/ 88900 h 4914900"/>
                  <a:gd name="connsiteX36" fmla="*/ 882976 w 5378776"/>
                  <a:gd name="connsiteY36" fmla="*/ 152400 h 4914900"/>
                  <a:gd name="connsiteX37" fmla="*/ 768676 w 5378776"/>
                  <a:gd name="connsiteY37" fmla="*/ 171450 h 4914900"/>
                  <a:gd name="connsiteX38" fmla="*/ 794076 w 5378776"/>
                  <a:gd name="connsiteY38" fmla="*/ 260350 h 4914900"/>
                  <a:gd name="connsiteX39" fmla="*/ 882976 w 5378776"/>
                  <a:gd name="connsiteY39" fmla="*/ 508000 h 4914900"/>
                  <a:gd name="connsiteX40" fmla="*/ 921076 w 5378776"/>
                  <a:gd name="connsiteY40" fmla="*/ 787400 h 4914900"/>
                  <a:gd name="connsiteX41" fmla="*/ 171776 w 5378776"/>
                  <a:gd name="connsiteY41" fmla="*/ 1492250 h 4914900"/>
                  <a:gd name="connsiteX42" fmla="*/ 108276 w 5378776"/>
                  <a:gd name="connsiteY42" fmla="*/ 2489200 h 4914900"/>
                  <a:gd name="connsiteX43" fmla="*/ 1911676 w 5378776"/>
                  <a:gd name="connsiteY43" fmla="*/ 3454400 h 4914900"/>
                  <a:gd name="connsiteX44" fmla="*/ 2991176 w 5378776"/>
                  <a:gd name="connsiteY44" fmla="*/ 3759200 h 4914900"/>
                  <a:gd name="connsiteX45" fmla="*/ 3257876 w 5378776"/>
                  <a:gd name="connsiteY45" fmla="*/ 3949700 h 4914900"/>
                  <a:gd name="connsiteX46" fmla="*/ 3511876 w 5378776"/>
                  <a:gd name="connsiteY46" fmla="*/ 4368800 h 4914900"/>
                  <a:gd name="connsiteX47" fmla="*/ 3549976 w 5378776"/>
                  <a:gd name="connsiteY47" fmla="*/ 4508500 h 4914900"/>
                  <a:gd name="connsiteX48" fmla="*/ 2991176 w 5378776"/>
                  <a:gd name="connsiteY48" fmla="*/ 4914900 h 4914900"/>
                  <a:gd name="connsiteX0" fmla="*/ 4806563 w 5441563"/>
                  <a:gd name="connsiteY0" fmla="*/ 4254500 h 4914900"/>
                  <a:gd name="connsiteX1" fmla="*/ 4806563 w 5441563"/>
                  <a:gd name="connsiteY1" fmla="*/ 4254500 h 4914900"/>
                  <a:gd name="connsiteX2" fmla="*/ 4590663 w 5441563"/>
                  <a:gd name="connsiteY2" fmla="*/ 4279900 h 4914900"/>
                  <a:gd name="connsiteX3" fmla="*/ 4539863 w 5441563"/>
                  <a:gd name="connsiteY3" fmla="*/ 4089400 h 4914900"/>
                  <a:gd name="connsiteX4" fmla="*/ 4463663 w 5441563"/>
                  <a:gd name="connsiteY4" fmla="*/ 3225800 h 4914900"/>
                  <a:gd name="connsiteX5" fmla="*/ 4527163 w 5441563"/>
                  <a:gd name="connsiteY5" fmla="*/ 2578100 h 4914900"/>
                  <a:gd name="connsiteX6" fmla="*/ 4831963 w 5441563"/>
                  <a:gd name="connsiteY6" fmla="*/ 2324100 h 4914900"/>
                  <a:gd name="connsiteX7" fmla="*/ 4933563 w 5441563"/>
                  <a:gd name="connsiteY7" fmla="*/ 2374900 h 4914900"/>
                  <a:gd name="connsiteX8" fmla="*/ 5441563 w 5441563"/>
                  <a:gd name="connsiteY8" fmla="*/ 1752600 h 4914900"/>
                  <a:gd name="connsiteX9" fmla="*/ 5276463 w 5441563"/>
                  <a:gd name="connsiteY9" fmla="*/ 1574800 h 4914900"/>
                  <a:gd name="connsiteX10" fmla="*/ 4387463 w 5441563"/>
                  <a:gd name="connsiteY10" fmla="*/ 1549400 h 4914900"/>
                  <a:gd name="connsiteX11" fmla="*/ 4158863 w 5441563"/>
                  <a:gd name="connsiteY11" fmla="*/ 1473200 h 4914900"/>
                  <a:gd name="connsiteX12" fmla="*/ 3866763 w 5441563"/>
                  <a:gd name="connsiteY12" fmla="*/ 1346200 h 4914900"/>
                  <a:gd name="connsiteX13" fmla="*/ 3866763 w 5441563"/>
                  <a:gd name="connsiteY13" fmla="*/ 1346200 h 4914900"/>
                  <a:gd name="connsiteX14" fmla="*/ 3612763 w 5441563"/>
                  <a:gd name="connsiteY14" fmla="*/ 990600 h 4914900"/>
                  <a:gd name="connsiteX15" fmla="*/ 3180963 w 5441563"/>
                  <a:gd name="connsiteY15" fmla="*/ 546100 h 4914900"/>
                  <a:gd name="connsiteX16" fmla="*/ 3117463 w 5441563"/>
                  <a:gd name="connsiteY16" fmla="*/ 546100 h 4914900"/>
                  <a:gd name="connsiteX17" fmla="*/ 3015863 w 5441563"/>
                  <a:gd name="connsiteY17" fmla="*/ 622300 h 4914900"/>
                  <a:gd name="connsiteX18" fmla="*/ 2799963 w 5441563"/>
                  <a:gd name="connsiteY18" fmla="*/ 647700 h 4914900"/>
                  <a:gd name="connsiteX19" fmla="*/ 2672963 w 5441563"/>
                  <a:gd name="connsiteY19" fmla="*/ 787400 h 4914900"/>
                  <a:gd name="connsiteX20" fmla="*/ 2418963 w 5441563"/>
                  <a:gd name="connsiteY20" fmla="*/ 838200 h 4914900"/>
                  <a:gd name="connsiteX21" fmla="*/ 2330063 w 5441563"/>
                  <a:gd name="connsiteY21" fmla="*/ 863600 h 4914900"/>
                  <a:gd name="connsiteX22" fmla="*/ 2253863 w 5441563"/>
                  <a:gd name="connsiteY22" fmla="*/ 825500 h 4914900"/>
                  <a:gd name="connsiteX23" fmla="*/ 2253863 w 5441563"/>
                  <a:gd name="connsiteY23" fmla="*/ 825500 h 4914900"/>
                  <a:gd name="connsiteX24" fmla="*/ 2253863 w 5441563"/>
                  <a:gd name="connsiteY24" fmla="*/ 825500 h 4914900"/>
                  <a:gd name="connsiteX25" fmla="*/ 2215763 w 5441563"/>
                  <a:gd name="connsiteY25" fmla="*/ 762000 h 4914900"/>
                  <a:gd name="connsiteX26" fmla="*/ 2266563 w 5441563"/>
                  <a:gd name="connsiteY26" fmla="*/ 444500 h 4914900"/>
                  <a:gd name="connsiteX27" fmla="*/ 2317363 w 5441563"/>
                  <a:gd name="connsiteY27" fmla="*/ 279400 h 4914900"/>
                  <a:gd name="connsiteX28" fmla="*/ 2317363 w 5441563"/>
                  <a:gd name="connsiteY28" fmla="*/ 152400 h 4914900"/>
                  <a:gd name="connsiteX29" fmla="*/ 2203063 w 5441563"/>
                  <a:gd name="connsiteY29" fmla="*/ 0 h 4914900"/>
                  <a:gd name="connsiteX30" fmla="*/ 2050663 w 5441563"/>
                  <a:gd name="connsiteY30" fmla="*/ 114300 h 4914900"/>
                  <a:gd name="connsiteX31" fmla="*/ 1720463 w 5441563"/>
                  <a:gd name="connsiteY31" fmla="*/ 127000 h 4914900"/>
                  <a:gd name="connsiteX32" fmla="*/ 1529963 w 5441563"/>
                  <a:gd name="connsiteY32" fmla="*/ 165100 h 4914900"/>
                  <a:gd name="connsiteX33" fmla="*/ 1352163 w 5441563"/>
                  <a:gd name="connsiteY33" fmla="*/ 139700 h 4914900"/>
                  <a:gd name="connsiteX34" fmla="*/ 1148963 w 5441563"/>
                  <a:gd name="connsiteY34" fmla="*/ 63500 h 4914900"/>
                  <a:gd name="connsiteX35" fmla="*/ 996563 w 5441563"/>
                  <a:gd name="connsiteY35" fmla="*/ 88900 h 4914900"/>
                  <a:gd name="connsiteX36" fmla="*/ 945763 w 5441563"/>
                  <a:gd name="connsiteY36" fmla="*/ 152400 h 4914900"/>
                  <a:gd name="connsiteX37" fmla="*/ 831463 w 5441563"/>
                  <a:gd name="connsiteY37" fmla="*/ 171450 h 4914900"/>
                  <a:gd name="connsiteX38" fmla="*/ 856863 w 5441563"/>
                  <a:gd name="connsiteY38" fmla="*/ 260350 h 4914900"/>
                  <a:gd name="connsiteX39" fmla="*/ 945763 w 5441563"/>
                  <a:gd name="connsiteY39" fmla="*/ 508000 h 4914900"/>
                  <a:gd name="connsiteX40" fmla="*/ 983863 w 5441563"/>
                  <a:gd name="connsiteY40" fmla="*/ 787400 h 4914900"/>
                  <a:gd name="connsiteX41" fmla="*/ 234563 w 5441563"/>
                  <a:gd name="connsiteY41" fmla="*/ 1492250 h 4914900"/>
                  <a:gd name="connsiteX42" fmla="*/ 171063 w 5441563"/>
                  <a:gd name="connsiteY42" fmla="*/ 2489200 h 4914900"/>
                  <a:gd name="connsiteX43" fmla="*/ 1974463 w 5441563"/>
                  <a:gd name="connsiteY43" fmla="*/ 3454400 h 4914900"/>
                  <a:gd name="connsiteX44" fmla="*/ 3053963 w 5441563"/>
                  <a:gd name="connsiteY44" fmla="*/ 3759200 h 4914900"/>
                  <a:gd name="connsiteX45" fmla="*/ 3320663 w 5441563"/>
                  <a:gd name="connsiteY45" fmla="*/ 3949700 h 4914900"/>
                  <a:gd name="connsiteX46" fmla="*/ 3574663 w 5441563"/>
                  <a:gd name="connsiteY46" fmla="*/ 4368800 h 4914900"/>
                  <a:gd name="connsiteX47" fmla="*/ 3612763 w 5441563"/>
                  <a:gd name="connsiteY47" fmla="*/ 4508500 h 4914900"/>
                  <a:gd name="connsiteX48" fmla="*/ 3053963 w 5441563"/>
                  <a:gd name="connsiteY48" fmla="*/ 4914900 h 4914900"/>
                  <a:gd name="connsiteX0" fmla="*/ 4806563 w 5441563"/>
                  <a:gd name="connsiteY0" fmla="*/ 4254500 h 4914900"/>
                  <a:gd name="connsiteX1" fmla="*/ 4806563 w 5441563"/>
                  <a:gd name="connsiteY1" fmla="*/ 4254500 h 4914900"/>
                  <a:gd name="connsiteX2" fmla="*/ 4590663 w 5441563"/>
                  <a:gd name="connsiteY2" fmla="*/ 4279900 h 4914900"/>
                  <a:gd name="connsiteX3" fmla="*/ 4539863 w 5441563"/>
                  <a:gd name="connsiteY3" fmla="*/ 4089400 h 4914900"/>
                  <a:gd name="connsiteX4" fmla="*/ 4463663 w 5441563"/>
                  <a:gd name="connsiteY4" fmla="*/ 3225800 h 4914900"/>
                  <a:gd name="connsiteX5" fmla="*/ 4527163 w 5441563"/>
                  <a:gd name="connsiteY5" fmla="*/ 2578100 h 4914900"/>
                  <a:gd name="connsiteX6" fmla="*/ 4831963 w 5441563"/>
                  <a:gd name="connsiteY6" fmla="*/ 2324100 h 4914900"/>
                  <a:gd name="connsiteX7" fmla="*/ 4933563 w 5441563"/>
                  <a:gd name="connsiteY7" fmla="*/ 2374900 h 4914900"/>
                  <a:gd name="connsiteX8" fmla="*/ 5441563 w 5441563"/>
                  <a:gd name="connsiteY8" fmla="*/ 1752600 h 4914900"/>
                  <a:gd name="connsiteX9" fmla="*/ 5276463 w 5441563"/>
                  <a:gd name="connsiteY9" fmla="*/ 1574800 h 4914900"/>
                  <a:gd name="connsiteX10" fmla="*/ 4387463 w 5441563"/>
                  <a:gd name="connsiteY10" fmla="*/ 1549400 h 4914900"/>
                  <a:gd name="connsiteX11" fmla="*/ 4158863 w 5441563"/>
                  <a:gd name="connsiteY11" fmla="*/ 1473200 h 4914900"/>
                  <a:gd name="connsiteX12" fmla="*/ 3866763 w 5441563"/>
                  <a:gd name="connsiteY12" fmla="*/ 1346200 h 4914900"/>
                  <a:gd name="connsiteX13" fmla="*/ 3866763 w 5441563"/>
                  <a:gd name="connsiteY13" fmla="*/ 1346200 h 4914900"/>
                  <a:gd name="connsiteX14" fmla="*/ 3612763 w 5441563"/>
                  <a:gd name="connsiteY14" fmla="*/ 990600 h 4914900"/>
                  <a:gd name="connsiteX15" fmla="*/ 3180963 w 5441563"/>
                  <a:gd name="connsiteY15" fmla="*/ 546100 h 4914900"/>
                  <a:gd name="connsiteX16" fmla="*/ 3117463 w 5441563"/>
                  <a:gd name="connsiteY16" fmla="*/ 546100 h 4914900"/>
                  <a:gd name="connsiteX17" fmla="*/ 3015863 w 5441563"/>
                  <a:gd name="connsiteY17" fmla="*/ 622300 h 4914900"/>
                  <a:gd name="connsiteX18" fmla="*/ 2799963 w 5441563"/>
                  <a:gd name="connsiteY18" fmla="*/ 647700 h 4914900"/>
                  <a:gd name="connsiteX19" fmla="*/ 2672963 w 5441563"/>
                  <a:gd name="connsiteY19" fmla="*/ 787400 h 4914900"/>
                  <a:gd name="connsiteX20" fmla="*/ 2418963 w 5441563"/>
                  <a:gd name="connsiteY20" fmla="*/ 838200 h 4914900"/>
                  <a:gd name="connsiteX21" fmla="*/ 2330063 w 5441563"/>
                  <a:gd name="connsiteY21" fmla="*/ 863600 h 4914900"/>
                  <a:gd name="connsiteX22" fmla="*/ 2253863 w 5441563"/>
                  <a:gd name="connsiteY22" fmla="*/ 825500 h 4914900"/>
                  <a:gd name="connsiteX23" fmla="*/ 2253863 w 5441563"/>
                  <a:gd name="connsiteY23" fmla="*/ 825500 h 4914900"/>
                  <a:gd name="connsiteX24" fmla="*/ 2253863 w 5441563"/>
                  <a:gd name="connsiteY24" fmla="*/ 825500 h 4914900"/>
                  <a:gd name="connsiteX25" fmla="*/ 2215763 w 5441563"/>
                  <a:gd name="connsiteY25" fmla="*/ 762000 h 4914900"/>
                  <a:gd name="connsiteX26" fmla="*/ 2266563 w 5441563"/>
                  <a:gd name="connsiteY26" fmla="*/ 444500 h 4914900"/>
                  <a:gd name="connsiteX27" fmla="*/ 2317363 w 5441563"/>
                  <a:gd name="connsiteY27" fmla="*/ 279400 h 4914900"/>
                  <a:gd name="connsiteX28" fmla="*/ 2317363 w 5441563"/>
                  <a:gd name="connsiteY28" fmla="*/ 152400 h 4914900"/>
                  <a:gd name="connsiteX29" fmla="*/ 2203063 w 5441563"/>
                  <a:gd name="connsiteY29" fmla="*/ 0 h 4914900"/>
                  <a:gd name="connsiteX30" fmla="*/ 2050663 w 5441563"/>
                  <a:gd name="connsiteY30" fmla="*/ 114300 h 4914900"/>
                  <a:gd name="connsiteX31" fmla="*/ 1720463 w 5441563"/>
                  <a:gd name="connsiteY31" fmla="*/ 127000 h 4914900"/>
                  <a:gd name="connsiteX32" fmla="*/ 1529963 w 5441563"/>
                  <a:gd name="connsiteY32" fmla="*/ 165100 h 4914900"/>
                  <a:gd name="connsiteX33" fmla="*/ 1352163 w 5441563"/>
                  <a:gd name="connsiteY33" fmla="*/ 139700 h 4914900"/>
                  <a:gd name="connsiteX34" fmla="*/ 1148963 w 5441563"/>
                  <a:gd name="connsiteY34" fmla="*/ 63500 h 4914900"/>
                  <a:gd name="connsiteX35" fmla="*/ 996563 w 5441563"/>
                  <a:gd name="connsiteY35" fmla="*/ 88900 h 4914900"/>
                  <a:gd name="connsiteX36" fmla="*/ 945763 w 5441563"/>
                  <a:gd name="connsiteY36" fmla="*/ 152400 h 4914900"/>
                  <a:gd name="connsiteX37" fmla="*/ 831463 w 5441563"/>
                  <a:gd name="connsiteY37" fmla="*/ 171450 h 4914900"/>
                  <a:gd name="connsiteX38" fmla="*/ 856863 w 5441563"/>
                  <a:gd name="connsiteY38" fmla="*/ 260350 h 4914900"/>
                  <a:gd name="connsiteX39" fmla="*/ 945763 w 5441563"/>
                  <a:gd name="connsiteY39" fmla="*/ 508000 h 4914900"/>
                  <a:gd name="connsiteX40" fmla="*/ 983863 w 5441563"/>
                  <a:gd name="connsiteY40" fmla="*/ 787400 h 4914900"/>
                  <a:gd name="connsiteX41" fmla="*/ 234563 w 5441563"/>
                  <a:gd name="connsiteY41" fmla="*/ 1492250 h 4914900"/>
                  <a:gd name="connsiteX42" fmla="*/ 171063 w 5441563"/>
                  <a:gd name="connsiteY42" fmla="*/ 2489200 h 4914900"/>
                  <a:gd name="connsiteX43" fmla="*/ 1974463 w 5441563"/>
                  <a:gd name="connsiteY43" fmla="*/ 3454400 h 4914900"/>
                  <a:gd name="connsiteX44" fmla="*/ 3053963 w 5441563"/>
                  <a:gd name="connsiteY44" fmla="*/ 3759200 h 4914900"/>
                  <a:gd name="connsiteX45" fmla="*/ 3320663 w 5441563"/>
                  <a:gd name="connsiteY45" fmla="*/ 3949700 h 4914900"/>
                  <a:gd name="connsiteX46" fmla="*/ 3574663 w 5441563"/>
                  <a:gd name="connsiteY46" fmla="*/ 4368800 h 4914900"/>
                  <a:gd name="connsiteX47" fmla="*/ 3612763 w 5441563"/>
                  <a:gd name="connsiteY47" fmla="*/ 4508500 h 4914900"/>
                  <a:gd name="connsiteX48" fmla="*/ 3053963 w 5441563"/>
                  <a:gd name="connsiteY48" fmla="*/ 4914900 h 4914900"/>
                  <a:gd name="connsiteX0" fmla="*/ 4806563 w 5441563"/>
                  <a:gd name="connsiteY0" fmla="*/ 4254500 h 4914900"/>
                  <a:gd name="connsiteX1" fmla="*/ 4806563 w 5441563"/>
                  <a:gd name="connsiteY1" fmla="*/ 4254500 h 4914900"/>
                  <a:gd name="connsiteX2" fmla="*/ 4590663 w 5441563"/>
                  <a:gd name="connsiteY2" fmla="*/ 4279900 h 4914900"/>
                  <a:gd name="connsiteX3" fmla="*/ 4539863 w 5441563"/>
                  <a:gd name="connsiteY3" fmla="*/ 4089400 h 4914900"/>
                  <a:gd name="connsiteX4" fmla="*/ 4463663 w 5441563"/>
                  <a:gd name="connsiteY4" fmla="*/ 3225800 h 4914900"/>
                  <a:gd name="connsiteX5" fmla="*/ 4527163 w 5441563"/>
                  <a:gd name="connsiteY5" fmla="*/ 2578100 h 4914900"/>
                  <a:gd name="connsiteX6" fmla="*/ 4831963 w 5441563"/>
                  <a:gd name="connsiteY6" fmla="*/ 2324100 h 4914900"/>
                  <a:gd name="connsiteX7" fmla="*/ 4933563 w 5441563"/>
                  <a:gd name="connsiteY7" fmla="*/ 2374900 h 4914900"/>
                  <a:gd name="connsiteX8" fmla="*/ 5441563 w 5441563"/>
                  <a:gd name="connsiteY8" fmla="*/ 1752600 h 4914900"/>
                  <a:gd name="connsiteX9" fmla="*/ 5276463 w 5441563"/>
                  <a:gd name="connsiteY9" fmla="*/ 1574800 h 4914900"/>
                  <a:gd name="connsiteX10" fmla="*/ 4387463 w 5441563"/>
                  <a:gd name="connsiteY10" fmla="*/ 1549400 h 4914900"/>
                  <a:gd name="connsiteX11" fmla="*/ 4158863 w 5441563"/>
                  <a:gd name="connsiteY11" fmla="*/ 1473200 h 4914900"/>
                  <a:gd name="connsiteX12" fmla="*/ 3866763 w 5441563"/>
                  <a:gd name="connsiteY12" fmla="*/ 1346200 h 4914900"/>
                  <a:gd name="connsiteX13" fmla="*/ 3866763 w 5441563"/>
                  <a:gd name="connsiteY13" fmla="*/ 1346200 h 4914900"/>
                  <a:gd name="connsiteX14" fmla="*/ 3612763 w 5441563"/>
                  <a:gd name="connsiteY14" fmla="*/ 990600 h 4914900"/>
                  <a:gd name="connsiteX15" fmla="*/ 3180963 w 5441563"/>
                  <a:gd name="connsiteY15" fmla="*/ 546100 h 4914900"/>
                  <a:gd name="connsiteX16" fmla="*/ 3117463 w 5441563"/>
                  <a:gd name="connsiteY16" fmla="*/ 546100 h 4914900"/>
                  <a:gd name="connsiteX17" fmla="*/ 3015863 w 5441563"/>
                  <a:gd name="connsiteY17" fmla="*/ 622300 h 4914900"/>
                  <a:gd name="connsiteX18" fmla="*/ 2799963 w 5441563"/>
                  <a:gd name="connsiteY18" fmla="*/ 647700 h 4914900"/>
                  <a:gd name="connsiteX19" fmla="*/ 2672963 w 5441563"/>
                  <a:gd name="connsiteY19" fmla="*/ 787400 h 4914900"/>
                  <a:gd name="connsiteX20" fmla="*/ 2418963 w 5441563"/>
                  <a:gd name="connsiteY20" fmla="*/ 838200 h 4914900"/>
                  <a:gd name="connsiteX21" fmla="*/ 2330063 w 5441563"/>
                  <a:gd name="connsiteY21" fmla="*/ 863600 h 4914900"/>
                  <a:gd name="connsiteX22" fmla="*/ 2253863 w 5441563"/>
                  <a:gd name="connsiteY22" fmla="*/ 825500 h 4914900"/>
                  <a:gd name="connsiteX23" fmla="*/ 2253863 w 5441563"/>
                  <a:gd name="connsiteY23" fmla="*/ 825500 h 4914900"/>
                  <a:gd name="connsiteX24" fmla="*/ 2253863 w 5441563"/>
                  <a:gd name="connsiteY24" fmla="*/ 825500 h 4914900"/>
                  <a:gd name="connsiteX25" fmla="*/ 2215763 w 5441563"/>
                  <a:gd name="connsiteY25" fmla="*/ 762000 h 4914900"/>
                  <a:gd name="connsiteX26" fmla="*/ 2266563 w 5441563"/>
                  <a:gd name="connsiteY26" fmla="*/ 444500 h 4914900"/>
                  <a:gd name="connsiteX27" fmla="*/ 2317363 w 5441563"/>
                  <a:gd name="connsiteY27" fmla="*/ 279400 h 4914900"/>
                  <a:gd name="connsiteX28" fmla="*/ 2317363 w 5441563"/>
                  <a:gd name="connsiteY28" fmla="*/ 152400 h 4914900"/>
                  <a:gd name="connsiteX29" fmla="*/ 2203063 w 5441563"/>
                  <a:gd name="connsiteY29" fmla="*/ 0 h 4914900"/>
                  <a:gd name="connsiteX30" fmla="*/ 2050663 w 5441563"/>
                  <a:gd name="connsiteY30" fmla="*/ 114300 h 4914900"/>
                  <a:gd name="connsiteX31" fmla="*/ 1720463 w 5441563"/>
                  <a:gd name="connsiteY31" fmla="*/ 127000 h 4914900"/>
                  <a:gd name="connsiteX32" fmla="*/ 1529963 w 5441563"/>
                  <a:gd name="connsiteY32" fmla="*/ 165100 h 4914900"/>
                  <a:gd name="connsiteX33" fmla="*/ 1352163 w 5441563"/>
                  <a:gd name="connsiteY33" fmla="*/ 139700 h 4914900"/>
                  <a:gd name="connsiteX34" fmla="*/ 1148963 w 5441563"/>
                  <a:gd name="connsiteY34" fmla="*/ 63500 h 4914900"/>
                  <a:gd name="connsiteX35" fmla="*/ 996563 w 5441563"/>
                  <a:gd name="connsiteY35" fmla="*/ 88900 h 4914900"/>
                  <a:gd name="connsiteX36" fmla="*/ 945763 w 5441563"/>
                  <a:gd name="connsiteY36" fmla="*/ 152400 h 4914900"/>
                  <a:gd name="connsiteX37" fmla="*/ 831463 w 5441563"/>
                  <a:gd name="connsiteY37" fmla="*/ 171450 h 4914900"/>
                  <a:gd name="connsiteX38" fmla="*/ 856863 w 5441563"/>
                  <a:gd name="connsiteY38" fmla="*/ 260350 h 4914900"/>
                  <a:gd name="connsiteX39" fmla="*/ 945763 w 5441563"/>
                  <a:gd name="connsiteY39" fmla="*/ 508000 h 4914900"/>
                  <a:gd name="connsiteX40" fmla="*/ 983863 w 5441563"/>
                  <a:gd name="connsiteY40" fmla="*/ 787400 h 4914900"/>
                  <a:gd name="connsiteX41" fmla="*/ 234563 w 5441563"/>
                  <a:gd name="connsiteY41" fmla="*/ 1492250 h 4914900"/>
                  <a:gd name="connsiteX42" fmla="*/ 171063 w 5441563"/>
                  <a:gd name="connsiteY42" fmla="*/ 2489200 h 4914900"/>
                  <a:gd name="connsiteX43" fmla="*/ 1974463 w 5441563"/>
                  <a:gd name="connsiteY43" fmla="*/ 3454400 h 4914900"/>
                  <a:gd name="connsiteX44" fmla="*/ 3053963 w 5441563"/>
                  <a:gd name="connsiteY44" fmla="*/ 3759200 h 4914900"/>
                  <a:gd name="connsiteX45" fmla="*/ 3320663 w 5441563"/>
                  <a:gd name="connsiteY45" fmla="*/ 3949700 h 4914900"/>
                  <a:gd name="connsiteX46" fmla="*/ 3574663 w 5441563"/>
                  <a:gd name="connsiteY46" fmla="*/ 4368800 h 4914900"/>
                  <a:gd name="connsiteX47" fmla="*/ 3612763 w 5441563"/>
                  <a:gd name="connsiteY47" fmla="*/ 4508500 h 4914900"/>
                  <a:gd name="connsiteX48" fmla="*/ 3053963 w 5441563"/>
                  <a:gd name="connsiteY48" fmla="*/ 4914900 h 4914900"/>
                  <a:gd name="connsiteX0" fmla="*/ 4806563 w 5441563"/>
                  <a:gd name="connsiteY0" fmla="*/ 4254500 h 4914900"/>
                  <a:gd name="connsiteX1" fmla="*/ 4806563 w 5441563"/>
                  <a:gd name="connsiteY1" fmla="*/ 4254500 h 4914900"/>
                  <a:gd name="connsiteX2" fmla="*/ 4590663 w 5441563"/>
                  <a:gd name="connsiteY2" fmla="*/ 4279900 h 4914900"/>
                  <a:gd name="connsiteX3" fmla="*/ 4539863 w 5441563"/>
                  <a:gd name="connsiteY3" fmla="*/ 4089400 h 4914900"/>
                  <a:gd name="connsiteX4" fmla="*/ 4463663 w 5441563"/>
                  <a:gd name="connsiteY4" fmla="*/ 3225800 h 4914900"/>
                  <a:gd name="connsiteX5" fmla="*/ 4527163 w 5441563"/>
                  <a:gd name="connsiteY5" fmla="*/ 2578100 h 4914900"/>
                  <a:gd name="connsiteX6" fmla="*/ 4831963 w 5441563"/>
                  <a:gd name="connsiteY6" fmla="*/ 2324100 h 4914900"/>
                  <a:gd name="connsiteX7" fmla="*/ 4933563 w 5441563"/>
                  <a:gd name="connsiteY7" fmla="*/ 2374900 h 4914900"/>
                  <a:gd name="connsiteX8" fmla="*/ 5441563 w 5441563"/>
                  <a:gd name="connsiteY8" fmla="*/ 1752600 h 4914900"/>
                  <a:gd name="connsiteX9" fmla="*/ 5276463 w 5441563"/>
                  <a:gd name="connsiteY9" fmla="*/ 1574800 h 4914900"/>
                  <a:gd name="connsiteX10" fmla="*/ 4387463 w 5441563"/>
                  <a:gd name="connsiteY10" fmla="*/ 1549400 h 4914900"/>
                  <a:gd name="connsiteX11" fmla="*/ 4158863 w 5441563"/>
                  <a:gd name="connsiteY11" fmla="*/ 1473200 h 4914900"/>
                  <a:gd name="connsiteX12" fmla="*/ 3866763 w 5441563"/>
                  <a:gd name="connsiteY12" fmla="*/ 1346200 h 4914900"/>
                  <a:gd name="connsiteX13" fmla="*/ 3866763 w 5441563"/>
                  <a:gd name="connsiteY13" fmla="*/ 1346200 h 4914900"/>
                  <a:gd name="connsiteX14" fmla="*/ 3612763 w 5441563"/>
                  <a:gd name="connsiteY14" fmla="*/ 990600 h 4914900"/>
                  <a:gd name="connsiteX15" fmla="*/ 3180963 w 5441563"/>
                  <a:gd name="connsiteY15" fmla="*/ 546100 h 4914900"/>
                  <a:gd name="connsiteX16" fmla="*/ 3117463 w 5441563"/>
                  <a:gd name="connsiteY16" fmla="*/ 546100 h 4914900"/>
                  <a:gd name="connsiteX17" fmla="*/ 3015863 w 5441563"/>
                  <a:gd name="connsiteY17" fmla="*/ 622300 h 4914900"/>
                  <a:gd name="connsiteX18" fmla="*/ 2799963 w 5441563"/>
                  <a:gd name="connsiteY18" fmla="*/ 647700 h 4914900"/>
                  <a:gd name="connsiteX19" fmla="*/ 2672963 w 5441563"/>
                  <a:gd name="connsiteY19" fmla="*/ 787400 h 4914900"/>
                  <a:gd name="connsiteX20" fmla="*/ 2418963 w 5441563"/>
                  <a:gd name="connsiteY20" fmla="*/ 838200 h 4914900"/>
                  <a:gd name="connsiteX21" fmla="*/ 2330063 w 5441563"/>
                  <a:gd name="connsiteY21" fmla="*/ 863600 h 4914900"/>
                  <a:gd name="connsiteX22" fmla="*/ 2253863 w 5441563"/>
                  <a:gd name="connsiteY22" fmla="*/ 825500 h 4914900"/>
                  <a:gd name="connsiteX23" fmla="*/ 2253863 w 5441563"/>
                  <a:gd name="connsiteY23" fmla="*/ 825500 h 4914900"/>
                  <a:gd name="connsiteX24" fmla="*/ 2253863 w 5441563"/>
                  <a:gd name="connsiteY24" fmla="*/ 825500 h 4914900"/>
                  <a:gd name="connsiteX25" fmla="*/ 2215763 w 5441563"/>
                  <a:gd name="connsiteY25" fmla="*/ 762000 h 4914900"/>
                  <a:gd name="connsiteX26" fmla="*/ 2266563 w 5441563"/>
                  <a:gd name="connsiteY26" fmla="*/ 444500 h 4914900"/>
                  <a:gd name="connsiteX27" fmla="*/ 2317363 w 5441563"/>
                  <a:gd name="connsiteY27" fmla="*/ 279400 h 4914900"/>
                  <a:gd name="connsiteX28" fmla="*/ 2317363 w 5441563"/>
                  <a:gd name="connsiteY28" fmla="*/ 152400 h 4914900"/>
                  <a:gd name="connsiteX29" fmla="*/ 2203063 w 5441563"/>
                  <a:gd name="connsiteY29" fmla="*/ 0 h 4914900"/>
                  <a:gd name="connsiteX30" fmla="*/ 2050663 w 5441563"/>
                  <a:gd name="connsiteY30" fmla="*/ 114300 h 4914900"/>
                  <a:gd name="connsiteX31" fmla="*/ 1720463 w 5441563"/>
                  <a:gd name="connsiteY31" fmla="*/ 127000 h 4914900"/>
                  <a:gd name="connsiteX32" fmla="*/ 1529963 w 5441563"/>
                  <a:gd name="connsiteY32" fmla="*/ 165100 h 4914900"/>
                  <a:gd name="connsiteX33" fmla="*/ 1352163 w 5441563"/>
                  <a:gd name="connsiteY33" fmla="*/ 139700 h 4914900"/>
                  <a:gd name="connsiteX34" fmla="*/ 1148963 w 5441563"/>
                  <a:gd name="connsiteY34" fmla="*/ 63500 h 4914900"/>
                  <a:gd name="connsiteX35" fmla="*/ 996563 w 5441563"/>
                  <a:gd name="connsiteY35" fmla="*/ 88900 h 4914900"/>
                  <a:gd name="connsiteX36" fmla="*/ 945763 w 5441563"/>
                  <a:gd name="connsiteY36" fmla="*/ 152400 h 4914900"/>
                  <a:gd name="connsiteX37" fmla="*/ 831463 w 5441563"/>
                  <a:gd name="connsiteY37" fmla="*/ 171450 h 4914900"/>
                  <a:gd name="connsiteX38" fmla="*/ 856863 w 5441563"/>
                  <a:gd name="connsiteY38" fmla="*/ 260350 h 4914900"/>
                  <a:gd name="connsiteX39" fmla="*/ 945763 w 5441563"/>
                  <a:gd name="connsiteY39" fmla="*/ 508000 h 4914900"/>
                  <a:gd name="connsiteX40" fmla="*/ 983863 w 5441563"/>
                  <a:gd name="connsiteY40" fmla="*/ 787400 h 4914900"/>
                  <a:gd name="connsiteX41" fmla="*/ 234563 w 5441563"/>
                  <a:gd name="connsiteY41" fmla="*/ 1492250 h 4914900"/>
                  <a:gd name="connsiteX42" fmla="*/ 171063 w 5441563"/>
                  <a:gd name="connsiteY42" fmla="*/ 2489200 h 4914900"/>
                  <a:gd name="connsiteX43" fmla="*/ 1974463 w 5441563"/>
                  <a:gd name="connsiteY43" fmla="*/ 3454400 h 4914900"/>
                  <a:gd name="connsiteX44" fmla="*/ 3053963 w 5441563"/>
                  <a:gd name="connsiteY44" fmla="*/ 3759200 h 4914900"/>
                  <a:gd name="connsiteX45" fmla="*/ 3339713 w 5441563"/>
                  <a:gd name="connsiteY45" fmla="*/ 3949700 h 4914900"/>
                  <a:gd name="connsiteX46" fmla="*/ 3574663 w 5441563"/>
                  <a:gd name="connsiteY46" fmla="*/ 4368800 h 4914900"/>
                  <a:gd name="connsiteX47" fmla="*/ 3612763 w 5441563"/>
                  <a:gd name="connsiteY47" fmla="*/ 4508500 h 4914900"/>
                  <a:gd name="connsiteX48" fmla="*/ 3053963 w 5441563"/>
                  <a:gd name="connsiteY48" fmla="*/ 4914900 h 4914900"/>
                  <a:gd name="connsiteX0" fmla="*/ 4806563 w 5441563"/>
                  <a:gd name="connsiteY0" fmla="*/ 4254500 h 4914900"/>
                  <a:gd name="connsiteX1" fmla="*/ 5399416 w 5441563"/>
                  <a:gd name="connsiteY1" fmla="*/ 4254500 h 4914900"/>
                  <a:gd name="connsiteX2" fmla="*/ 4590663 w 5441563"/>
                  <a:gd name="connsiteY2" fmla="*/ 4279900 h 4914900"/>
                  <a:gd name="connsiteX3" fmla="*/ 4539863 w 5441563"/>
                  <a:gd name="connsiteY3" fmla="*/ 4089400 h 4914900"/>
                  <a:gd name="connsiteX4" fmla="*/ 4463663 w 5441563"/>
                  <a:gd name="connsiteY4" fmla="*/ 3225800 h 4914900"/>
                  <a:gd name="connsiteX5" fmla="*/ 4527163 w 5441563"/>
                  <a:gd name="connsiteY5" fmla="*/ 2578100 h 4914900"/>
                  <a:gd name="connsiteX6" fmla="*/ 4831963 w 5441563"/>
                  <a:gd name="connsiteY6" fmla="*/ 2324100 h 4914900"/>
                  <a:gd name="connsiteX7" fmla="*/ 4933563 w 5441563"/>
                  <a:gd name="connsiteY7" fmla="*/ 2374900 h 4914900"/>
                  <a:gd name="connsiteX8" fmla="*/ 5441563 w 5441563"/>
                  <a:gd name="connsiteY8" fmla="*/ 1752600 h 4914900"/>
                  <a:gd name="connsiteX9" fmla="*/ 5276463 w 5441563"/>
                  <a:gd name="connsiteY9" fmla="*/ 1574800 h 4914900"/>
                  <a:gd name="connsiteX10" fmla="*/ 4387463 w 5441563"/>
                  <a:gd name="connsiteY10" fmla="*/ 1549400 h 4914900"/>
                  <a:gd name="connsiteX11" fmla="*/ 4158863 w 5441563"/>
                  <a:gd name="connsiteY11" fmla="*/ 1473200 h 4914900"/>
                  <a:gd name="connsiteX12" fmla="*/ 3866763 w 5441563"/>
                  <a:gd name="connsiteY12" fmla="*/ 1346200 h 4914900"/>
                  <a:gd name="connsiteX13" fmla="*/ 3866763 w 5441563"/>
                  <a:gd name="connsiteY13" fmla="*/ 1346200 h 4914900"/>
                  <a:gd name="connsiteX14" fmla="*/ 3612763 w 5441563"/>
                  <a:gd name="connsiteY14" fmla="*/ 990600 h 4914900"/>
                  <a:gd name="connsiteX15" fmla="*/ 3180963 w 5441563"/>
                  <a:gd name="connsiteY15" fmla="*/ 546100 h 4914900"/>
                  <a:gd name="connsiteX16" fmla="*/ 3117463 w 5441563"/>
                  <a:gd name="connsiteY16" fmla="*/ 546100 h 4914900"/>
                  <a:gd name="connsiteX17" fmla="*/ 3015863 w 5441563"/>
                  <a:gd name="connsiteY17" fmla="*/ 622300 h 4914900"/>
                  <a:gd name="connsiteX18" fmla="*/ 2799963 w 5441563"/>
                  <a:gd name="connsiteY18" fmla="*/ 647700 h 4914900"/>
                  <a:gd name="connsiteX19" fmla="*/ 2672963 w 5441563"/>
                  <a:gd name="connsiteY19" fmla="*/ 787400 h 4914900"/>
                  <a:gd name="connsiteX20" fmla="*/ 2418963 w 5441563"/>
                  <a:gd name="connsiteY20" fmla="*/ 838200 h 4914900"/>
                  <a:gd name="connsiteX21" fmla="*/ 2330063 w 5441563"/>
                  <a:gd name="connsiteY21" fmla="*/ 863600 h 4914900"/>
                  <a:gd name="connsiteX22" fmla="*/ 2253863 w 5441563"/>
                  <a:gd name="connsiteY22" fmla="*/ 825500 h 4914900"/>
                  <a:gd name="connsiteX23" fmla="*/ 2253863 w 5441563"/>
                  <a:gd name="connsiteY23" fmla="*/ 825500 h 4914900"/>
                  <a:gd name="connsiteX24" fmla="*/ 2253863 w 5441563"/>
                  <a:gd name="connsiteY24" fmla="*/ 825500 h 4914900"/>
                  <a:gd name="connsiteX25" fmla="*/ 2215763 w 5441563"/>
                  <a:gd name="connsiteY25" fmla="*/ 762000 h 4914900"/>
                  <a:gd name="connsiteX26" fmla="*/ 2266563 w 5441563"/>
                  <a:gd name="connsiteY26" fmla="*/ 444500 h 4914900"/>
                  <a:gd name="connsiteX27" fmla="*/ 2317363 w 5441563"/>
                  <a:gd name="connsiteY27" fmla="*/ 279400 h 4914900"/>
                  <a:gd name="connsiteX28" fmla="*/ 2317363 w 5441563"/>
                  <a:gd name="connsiteY28" fmla="*/ 152400 h 4914900"/>
                  <a:gd name="connsiteX29" fmla="*/ 2203063 w 5441563"/>
                  <a:gd name="connsiteY29" fmla="*/ 0 h 4914900"/>
                  <a:gd name="connsiteX30" fmla="*/ 2050663 w 5441563"/>
                  <a:gd name="connsiteY30" fmla="*/ 114300 h 4914900"/>
                  <a:gd name="connsiteX31" fmla="*/ 1720463 w 5441563"/>
                  <a:gd name="connsiteY31" fmla="*/ 127000 h 4914900"/>
                  <a:gd name="connsiteX32" fmla="*/ 1529963 w 5441563"/>
                  <a:gd name="connsiteY32" fmla="*/ 165100 h 4914900"/>
                  <a:gd name="connsiteX33" fmla="*/ 1352163 w 5441563"/>
                  <a:gd name="connsiteY33" fmla="*/ 139700 h 4914900"/>
                  <a:gd name="connsiteX34" fmla="*/ 1148963 w 5441563"/>
                  <a:gd name="connsiteY34" fmla="*/ 63500 h 4914900"/>
                  <a:gd name="connsiteX35" fmla="*/ 996563 w 5441563"/>
                  <a:gd name="connsiteY35" fmla="*/ 88900 h 4914900"/>
                  <a:gd name="connsiteX36" fmla="*/ 945763 w 5441563"/>
                  <a:gd name="connsiteY36" fmla="*/ 152400 h 4914900"/>
                  <a:gd name="connsiteX37" fmla="*/ 831463 w 5441563"/>
                  <a:gd name="connsiteY37" fmla="*/ 171450 h 4914900"/>
                  <a:gd name="connsiteX38" fmla="*/ 856863 w 5441563"/>
                  <a:gd name="connsiteY38" fmla="*/ 260350 h 4914900"/>
                  <a:gd name="connsiteX39" fmla="*/ 945763 w 5441563"/>
                  <a:gd name="connsiteY39" fmla="*/ 508000 h 4914900"/>
                  <a:gd name="connsiteX40" fmla="*/ 983863 w 5441563"/>
                  <a:gd name="connsiteY40" fmla="*/ 787400 h 4914900"/>
                  <a:gd name="connsiteX41" fmla="*/ 234563 w 5441563"/>
                  <a:gd name="connsiteY41" fmla="*/ 1492250 h 4914900"/>
                  <a:gd name="connsiteX42" fmla="*/ 171063 w 5441563"/>
                  <a:gd name="connsiteY42" fmla="*/ 2489200 h 4914900"/>
                  <a:gd name="connsiteX43" fmla="*/ 1974463 w 5441563"/>
                  <a:gd name="connsiteY43" fmla="*/ 3454400 h 4914900"/>
                  <a:gd name="connsiteX44" fmla="*/ 3053963 w 5441563"/>
                  <a:gd name="connsiteY44" fmla="*/ 3759200 h 4914900"/>
                  <a:gd name="connsiteX45" fmla="*/ 3339713 w 5441563"/>
                  <a:gd name="connsiteY45" fmla="*/ 3949700 h 4914900"/>
                  <a:gd name="connsiteX46" fmla="*/ 3574663 w 5441563"/>
                  <a:gd name="connsiteY46" fmla="*/ 4368800 h 4914900"/>
                  <a:gd name="connsiteX47" fmla="*/ 3612763 w 5441563"/>
                  <a:gd name="connsiteY47" fmla="*/ 4508500 h 4914900"/>
                  <a:gd name="connsiteX48" fmla="*/ 3053963 w 5441563"/>
                  <a:gd name="connsiteY48" fmla="*/ 4914900 h 4914900"/>
                  <a:gd name="connsiteX0" fmla="*/ 4907047 w 5441563"/>
                  <a:gd name="connsiteY0" fmla="*/ 4254500 h 4914900"/>
                  <a:gd name="connsiteX1" fmla="*/ 5399416 w 5441563"/>
                  <a:gd name="connsiteY1" fmla="*/ 4254500 h 4914900"/>
                  <a:gd name="connsiteX2" fmla="*/ 4590663 w 5441563"/>
                  <a:gd name="connsiteY2" fmla="*/ 4279900 h 4914900"/>
                  <a:gd name="connsiteX3" fmla="*/ 4539863 w 5441563"/>
                  <a:gd name="connsiteY3" fmla="*/ 4089400 h 4914900"/>
                  <a:gd name="connsiteX4" fmla="*/ 4463663 w 5441563"/>
                  <a:gd name="connsiteY4" fmla="*/ 3225800 h 4914900"/>
                  <a:gd name="connsiteX5" fmla="*/ 4527163 w 5441563"/>
                  <a:gd name="connsiteY5" fmla="*/ 2578100 h 4914900"/>
                  <a:gd name="connsiteX6" fmla="*/ 4831963 w 5441563"/>
                  <a:gd name="connsiteY6" fmla="*/ 2324100 h 4914900"/>
                  <a:gd name="connsiteX7" fmla="*/ 4933563 w 5441563"/>
                  <a:gd name="connsiteY7" fmla="*/ 2374900 h 4914900"/>
                  <a:gd name="connsiteX8" fmla="*/ 5441563 w 5441563"/>
                  <a:gd name="connsiteY8" fmla="*/ 1752600 h 4914900"/>
                  <a:gd name="connsiteX9" fmla="*/ 5276463 w 5441563"/>
                  <a:gd name="connsiteY9" fmla="*/ 1574800 h 4914900"/>
                  <a:gd name="connsiteX10" fmla="*/ 4387463 w 5441563"/>
                  <a:gd name="connsiteY10" fmla="*/ 1549400 h 4914900"/>
                  <a:gd name="connsiteX11" fmla="*/ 4158863 w 5441563"/>
                  <a:gd name="connsiteY11" fmla="*/ 1473200 h 4914900"/>
                  <a:gd name="connsiteX12" fmla="*/ 3866763 w 5441563"/>
                  <a:gd name="connsiteY12" fmla="*/ 1346200 h 4914900"/>
                  <a:gd name="connsiteX13" fmla="*/ 3866763 w 5441563"/>
                  <a:gd name="connsiteY13" fmla="*/ 1346200 h 4914900"/>
                  <a:gd name="connsiteX14" fmla="*/ 3612763 w 5441563"/>
                  <a:gd name="connsiteY14" fmla="*/ 990600 h 4914900"/>
                  <a:gd name="connsiteX15" fmla="*/ 3180963 w 5441563"/>
                  <a:gd name="connsiteY15" fmla="*/ 546100 h 4914900"/>
                  <a:gd name="connsiteX16" fmla="*/ 3117463 w 5441563"/>
                  <a:gd name="connsiteY16" fmla="*/ 546100 h 4914900"/>
                  <a:gd name="connsiteX17" fmla="*/ 3015863 w 5441563"/>
                  <a:gd name="connsiteY17" fmla="*/ 622300 h 4914900"/>
                  <a:gd name="connsiteX18" fmla="*/ 2799963 w 5441563"/>
                  <a:gd name="connsiteY18" fmla="*/ 647700 h 4914900"/>
                  <a:gd name="connsiteX19" fmla="*/ 2672963 w 5441563"/>
                  <a:gd name="connsiteY19" fmla="*/ 787400 h 4914900"/>
                  <a:gd name="connsiteX20" fmla="*/ 2418963 w 5441563"/>
                  <a:gd name="connsiteY20" fmla="*/ 838200 h 4914900"/>
                  <a:gd name="connsiteX21" fmla="*/ 2330063 w 5441563"/>
                  <a:gd name="connsiteY21" fmla="*/ 863600 h 4914900"/>
                  <a:gd name="connsiteX22" fmla="*/ 2253863 w 5441563"/>
                  <a:gd name="connsiteY22" fmla="*/ 825500 h 4914900"/>
                  <a:gd name="connsiteX23" fmla="*/ 2253863 w 5441563"/>
                  <a:gd name="connsiteY23" fmla="*/ 825500 h 4914900"/>
                  <a:gd name="connsiteX24" fmla="*/ 2253863 w 5441563"/>
                  <a:gd name="connsiteY24" fmla="*/ 825500 h 4914900"/>
                  <a:gd name="connsiteX25" fmla="*/ 2215763 w 5441563"/>
                  <a:gd name="connsiteY25" fmla="*/ 762000 h 4914900"/>
                  <a:gd name="connsiteX26" fmla="*/ 2266563 w 5441563"/>
                  <a:gd name="connsiteY26" fmla="*/ 444500 h 4914900"/>
                  <a:gd name="connsiteX27" fmla="*/ 2317363 w 5441563"/>
                  <a:gd name="connsiteY27" fmla="*/ 279400 h 4914900"/>
                  <a:gd name="connsiteX28" fmla="*/ 2317363 w 5441563"/>
                  <a:gd name="connsiteY28" fmla="*/ 152400 h 4914900"/>
                  <a:gd name="connsiteX29" fmla="*/ 2203063 w 5441563"/>
                  <a:gd name="connsiteY29" fmla="*/ 0 h 4914900"/>
                  <a:gd name="connsiteX30" fmla="*/ 2050663 w 5441563"/>
                  <a:gd name="connsiteY30" fmla="*/ 114300 h 4914900"/>
                  <a:gd name="connsiteX31" fmla="*/ 1720463 w 5441563"/>
                  <a:gd name="connsiteY31" fmla="*/ 127000 h 4914900"/>
                  <a:gd name="connsiteX32" fmla="*/ 1529963 w 5441563"/>
                  <a:gd name="connsiteY32" fmla="*/ 165100 h 4914900"/>
                  <a:gd name="connsiteX33" fmla="*/ 1352163 w 5441563"/>
                  <a:gd name="connsiteY33" fmla="*/ 139700 h 4914900"/>
                  <a:gd name="connsiteX34" fmla="*/ 1148963 w 5441563"/>
                  <a:gd name="connsiteY34" fmla="*/ 63500 h 4914900"/>
                  <a:gd name="connsiteX35" fmla="*/ 996563 w 5441563"/>
                  <a:gd name="connsiteY35" fmla="*/ 88900 h 4914900"/>
                  <a:gd name="connsiteX36" fmla="*/ 945763 w 5441563"/>
                  <a:gd name="connsiteY36" fmla="*/ 152400 h 4914900"/>
                  <a:gd name="connsiteX37" fmla="*/ 831463 w 5441563"/>
                  <a:gd name="connsiteY37" fmla="*/ 171450 h 4914900"/>
                  <a:gd name="connsiteX38" fmla="*/ 856863 w 5441563"/>
                  <a:gd name="connsiteY38" fmla="*/ 260350 h 4914900"/>
                  <a:gd name="connsiteX39" fmla="*/ 945763 w 5441563"/>
                  <a:gd name="connsiteY39" fmla="*/ 508000 h 4914900"/>
                  <a:gd name="connsiteX40" fmla="*/ 983863 w 5441563"/>
                  <a:gd name="connsiteY40" fmla="*/ 787400 h 4914900"/>
                  <a:gd name="connsiteX41" fmla="*/ 234563 w 5441563"/>
                  <a:gd name="connsiteY41" fmla="*/ 1492250 h 4914900"/>
                  <a:gd name="connsiteX42" fmla="*/ 171063 w 5441563"/>
                  <a:gd name="connsiteY42" fmla="*/ 2489200 h 4914900"/>
                  <a:gd name="connsiteX43" fmla="*/ 1974463 w 5441563"/>
                  <a:gd name="connsiteY43" fmla="*/ 3454400 h 4914900"/>
                  <a:gd name="connsiteX44" fmla="*/ 3053963 w 5441563"/>
                  <a:gd name="connsiteY44" fmla="*/ 3759200 h 4914900"/>
                  <a:gd name="connsiteX45" fmla="*/ 3339713 w 5441563"/>
                  <a:gd name="connsiteY45" fmla="*/ 3949700 h 4914900"/>
                  <a:gd name="connsiteX46" fmla="*/ 3574663 w 5441563"/>
                  <a:gd name="connsiteY46" fmla="*/ 4368800 h 4914900"/>
                  <a:gd name="connsiteX47" fmla="*/ 3612763 w 5441563"/>
                  <a:gd name="connsiteY47" fmla="*/ 4508500 h 4914900"/>
                  <a:gd name="connsiteX48" fmla="*/ 3053963 w 5441563"/>
                  <a:gd name="connsiteY48" fmla="*/ 4914900 h 4914900"/>
                  <a:gd name="connsiteX0" fmla="*/ 5897647 w 5897647"/>
                  <a:gd name="connsiteY0" fmla="*/ 4225925 h 4914900"/>
                  <a:gd name="connsiteX1" fmla="*/ 5399416 w 5897647"/>
                  <a:gd name="connsiteY1" fmla="*/ 4254500 h 4914900"/>
                  <a:gd name="connsiteX2" fmla="*/ 4590663 w 5897647"/>
                  <a:gd name="connsiteY2" fmla="*/ 4279900 h 4914900"/>
                  <a:gd name="connsiteX3" fmla="*/ 4539863 w 5897647"/>
                  <a:gd name="connsiteY3" fmla="*/ 4089400 h 4914900"/>
                  <a:gd name="connsiteX4" fmla="*/ 4463663 w 5897647"/>
                  <a:gd name="connsiteY4" fmla="*/ 3225800 h 4914900"/>
                  <a:gd name="connsiteX5" fmla="*/ 4527163 w 5897647"/>
                  <a:gd name="connsiteY5" fmla="*/ 2578100 h 4914900"/>
                  <a:gd name="connsiteX6" fmla="*/ 4831963 w 5897647"/>
                  <a:gd name="connsiteY6" fmla="*/ 2324100 h 4914900"/>
                  <a:gd name="connsiteX7" fmla="*/ 4933563 w 5897647"/>
                  <a:gd name="connsiteY7" fmla="*/ 2374900 h 4914900"/>
                  <a:gd name="connsiteX8" fmla="*/ 5441563 w 5897647"/>
                  <a:gd name="connsiteY8" fmla="*/ 1752600 h 4914900"/>
                  <a:gd name="connsiteX9" fmla="*/ 5276463 w 5897647"/>
                  <a:gd name="connsiteY9" fmla="*/ 1574800 h 4914900"/>
                  <a:gd name="connsiteX10" fmla="*/ 4387463 w 5897647"/>
                  <a:gd name="connsiteY10" fmla="*/ 1549400 h 4914900"/>
                  <a:gd name="connsiteX11" fmla="*/ 4158863 w 5897647"/>
                  <a:gd name="connsiteY11" fmla="*/ 1473200 h 4914900"/>
                  <a:gd name="connsiteX12" fmla="*/ 3866763 w 5897647"/>
                  <a:gd name="connsiteY12" fmla="*/ 1346200 h 4914900"/>
                  <a:gd name="connsiteX13" fmla="*/ 3866763 w 5897647"/>
                  <a:gd name="connsiteY13" fmla="*/ 1346200 h 4914900"/>
                  <a:gd name="connsiteX14" fmla="*/ 3612763 w 5897647"/>
                  <a:gd name="connsiteY14" fmla="*/ 990600 h 4914900"/>
                  <a:gd name="connsiteX15" fmla="*/ 3180963 w 5897647"/>
                  <a:gd name="connsiteY15" fmla="*/ 546100 h 4914900"/>
                  <a:gd name="connsiteX16" fmla="*/ 3117463 w 5897647"/>
                  <a:gd name="connsiteY16" fmla="*/ 546100 h 4914900"/>
                  <a:gd name="connsiteX17" fmla="*/ 3015863 w 5897647"/>
                  <a:gd name="connsiteY17" fmla="*/ 622300 h 4914900"/>
                  <a:gd name="connsiteX18" fmla="*/ 2799963 w 5897647"/>
                  <a:gd name="connsiteY18" fmla="*/ 647700 h 4914900"/>
                  <a:gd name="connsiteX19" fmla="*/ 2672963 w 5897647"/>
                  <a:gd name="connsiteY19" fmla="*/ 787400 h 4914900"/>
                  <a:gd name="connsiteX20" fmla="*/ 2418963 w 5897647"/>
                  <a:gd name="connsiteY20" fmla="*/ 838200 h 4914900"/>
                  <a:gd name="connsiteX21" fmla="*/ 2330063 w 5897647"/>
                  <a:gd name="connsiteY21" fmla="*/ 863600 h 4914900"/>
                  <a:gd name="connsiteX22" fmla="*/ 2253863 w 5897647"/>
                  <a:gd name="connsiteY22" fmla="*/ 825500 h 4914900"/>
                  <a:gd name="connsiteX23" fmla="*/ 2253863 w 5897647"/>
                  <a:gd name="connsiteY23" fmla="*/ 825500 h 4914900"/>
                  <a:gd name="connsiteX24" fmla="*/ 2253863 w 5897647"/>
                  <a:gd name="connsiteY24" fmla="*/ 825500 h 4914900"/>
                  <a:gd name="connsiteX25" fmla="*/ 2215763 w 5897647"/>
                  <a:gd name="connsiteY25" fmla="*/ 762000 h 4914900"/>
                  <a:gd name="connsiteX26" fmla="*/ 2266563 w 5897647"/>
                  <a:gd name="connsiteY26" fmla="*/ 444500 h 4914900"/>
                  <a:gd name="connsiteX27" fmla="*/ 2317363 w 5897647"/>
                  <a:gd name="connsiteY27" fmla="*/ 279400 h 4914900"/>
                  <a:gd name="connsiteX28" fmla="*/ 2317363 w 5897647"/>
                  <a:gd name="connsiteY28" fmla="*/ 152400 h 4914900"/>
                  <a:gd name="connsiteX29" fmla="*/ 2203063 w 5897647"/>
                  <a:gd name="connsiteY29" fmla="*/ 0 h 4914900"/>
                  <a:gd name="connsiteX30" fmla="*/ 2050663 w 5897647"/>
                  <a:gd name="connsiteY30" fmla="*/ 114300 h 4914900"/>
                  <a:gd name="connsiteX31" fmla="*/ 1720463 w 5897647"/>
                  <a:gd name="connsiteY31" fmla="*/ 127000 h 4914900"/>
                  <a:gd name="connsiteX32" fmla="*/ 1529963 w 5897647"/>
                  <a:gd name="connsiteY32" fmla="*/ 165100 h 4914900"/>
                  <a:gd name="connsiteX33" fmla="*/ 1352163 w 5897647"/>
                  <a:gd name="connsiteY33" fmla="*/ 139700 h 4914900"/>
                  <a:gd name="connsiteX34" fmla="*/ 1148963 w 5897647"/>
                  <a:gd name="connsiteY34" fmla="*/ 63500 h 4914900"/>
                  <a:gd name="connsiteX35" fmla="*/ 996563 w 5897647"/>
                  <a:gd name="connsiteY35" fmla="*/ 88900 h 4914900"/>
                  <a:gd name="connsiteX36" fmla="*/ 945763 w 5897647"/>
                  <a:gd name="connsiteY36" fmla="*/ 152400 h 4914900"/>
                  <a:gd name="connsiteX37" fmla="*/ 831463 w 5897647"/>
                  <a:gd name="connsiteY37" fmla="*/ 171450 h 4914900"/>
                  <a:gd name="connsiteX38" fmla="*/ 856863 w 5897647"/>
                  <a:gd name="connsiteY38" fmla="*/ 260350 h 4914900"/>
                  <a:gd name="connsiteX39" fmla="*/ 945763 w 5897647"/>
                  <a:gd name="connsiteY39" fmla="*/ 508000 h 4914900"/>
                  <a:gd name="connsiteX40" fmla="*/ 983863 w 5897647"/>
                  <a:gd name="connsiteY40" fmla="*/ 787400 h 4914900"/>
                  <a:gd name="connsiteX41" fmla="*/ 234563 w 5897647"/>
                  <a:gd name="connsiteY41" fmla="*/ 1492250 h 4914900"/>
                  <a:gd name="connsiteX42" fmla="*/ 171063 w 5897647"/>
                  <a:gd name="connsiteY42" fmla="*/ 2489200 h 4914900"/>
                  <a:gd name="connsiteX43" fmla="*/ 1974463 w 5897647"/>
                  <a:gd name="connsiteY43" fmla="*/ 3454400 h 4914900"/>
                  <a:gd name="connsiteX44" fmla="*/ 3053963 w 5897647"/>
                  <a:gd name="connsiteY44" fmla="*/ 3759200 h 4914900"/>
                  <a:gd name="connsiteX45" fmla="*/ 3339713 w 5897647"/>
                  <a:gd name="connsiteY45" fmla="*/ 3949700 h 4914900"/>
                  <a:gd name="connsiteX46" fmla="*/ 3574663 w 5897647"/>
                  <a:gd name="connsiteY46" fmla="*/ 4368800 h 4914900"/>
                  <a:gd name="connsiteX47" fmla="*/ 3612763 w 5897647"/>
                  <a:gd name="connsiteY47" fmla="*/ 4508500 h 4914900"/>
                  <a:gd name="connsiteX48" fmla="*/ 3053963 w 5897647"/>
                  <a:gd name="connsiteY48" fmla="*/ 4914900 h 4914900"/>
                  <a:gd name="connsiteX0" fmla="*/ 5897647 w 5897647"/>
                  <a:gd name="connsiteY0" fmla="*/ 4225925 h 4914900"/>
                  <a:gd name="connsiteX1" fmla="*/ 5399416 w 5897647"/>
                  <a:gd name="connsiteY1" fmla="*/ 4254500 h 4914900"/>
                  <a:gd name="connsiteX2" fmla="*/ 4624001 w 5897647"/>
                  <a:gd name="connsiteY2" fmla="*/ 4251325 h 4914900"/>
                  <a:gd name="connsiteX3" fmla="*/ 4539863 w 5897647"/>
                  <a:gd name="connsiteY3" fmla="*/ 4089400 h 4914900"/>
                  <a:gd name="connsiteX4" fmla="*/ 4463663 w 5897647"/>
                  <a:gd name="connsiteY4" fmla="*/ 3225800 h 4914900"/>
                  <a:gd name="connsiteX5" fmla="*/ 4527163 w 5897647"/>
                  <a:gd name="connsiteY5" fmla="*/ 2578100 h 4914900"/>
                  <a:gd name="connsiteX6" fmla="*/ 4831963 w 5897647"/>
                  <a:gd name="connsiteY6" fmla="*/ 2324100 h 4914900"/>
                  <a:gd name="connsiteX7" fmla="*/ 4933563 w 5897647"/>
                  <a:gd name="connsiteY7" fmla="*/ 2374900 h 4914900"/>
                  <a:gd name="connsiteX8" fmla="*/ 5441563 w 5897647"/>
                  <a:gd name="connsiteY8" fmla="*/ 1752600 h 4914900"/>
                  <a:gd name="connsiteX9" fmla="*/ 5276463 w 5897647"/>
                  <a:gd name="connsiteY9" fmla="*/ 1574800 h 4914900"/>
                  <a:gd name="connsiteX10" fmla="*/ 4387463 w 5897647"/>
                  <a:gd name="connsiteY10" fmla="*/ 1549400 h 4914900"/>
                  <a:gd name="connsiteX11" fmla="*/ 4158863 w 5897647"/>
                  <a:gd name="connsiteY11" fmla="*/ 1473200 h 4914900"/>
                  <a:gd name="connsiteX12" fmla="*/ 3866763 w 5897647"/>
                  <a:gd name="connsiteY12" fmla="*/ 1346200 h 4914900"/>
                  <a:gd name="connsiteX13" fmla="*/ 3866763 w 5897647"/>
                  <a:gd name="connsiteY13" fmla="*/ 1346200 h 4914900"/>
                  <a:gd name="connsiteX14" fmla="*/ 3612763 w 5897647"/>
                  <a:gd name="connsiteY14" fmla="*/ 990600 h 4914900"/>
                  <a:gd name="connsiteX15" fmla="*/ 3180963 w 5897647"/>
                  <a:gd name="connsiteY15" fmla="*/ 546100 h 4914900"/>
                  <a:gd name="connsiteX16" fmla="*/ 3117463 w 5897647"/>
                  <a:gd name="connsiteY16" fmla="*/ 546100 h 4914900"/>
                  <a:gd name="connsiteX17" fmla="*/ 3015863 w 5897647"/>
                  <a:gd name="connsiteY17" fmla="*/ 622300 h 4914900"/>
                  <a:gd name="connsiteX18" fmla="*/ 2799963 w 5897647"/>
                  <a:gd name="connsiteY18" fmla="*/ 647700 h 4914900"/>
                  <a:gd name="connsiteX19" fmla="*/ 2672963 w 5897647"/>
                  <a:gd name="connsiteY19" fmla="*/ 787400 h 4914900"/>
                  <a:gd name="connsiteX20" fmla="*/ 2418963 w 5897647"/>
                  <a:gd name="connsiteY20" fmla="*/ 838200 h 4914900"/>
                  <a:gd name="connsiteX21" fmla="*/ 2330063 w 5897647"/>
                  <a:gd name="connsiteY21" fmla="*/ 863600 h 4914900"/>
                  <a:gd name="connsiteX22" fmla="*/ 2253863 w 5897647"/>
                  <a:gd name="connsiteY22" fmla="*/ 825500 h 4914900"/>
                  <a:gd name="connsiteX23" fmla="*/ 2253863 w 5897647"/>
                  <a:gd name="connsiteY23" fmla="*/ 825500 h 4914900"/>
                  <a:gd name="connsiteX24" fmla="*/ 2253863 w 5897647"/>
                  <a:gd name="connsiteY24" fmla="*/ 825500 h 4914900"/>
                  <a:gd name="connsiteX25" fmla="*/ 2215763 w 5897647"/>
                  <a:gd name="connsiteY25" fmla="*/ 762000 h 4914900"/>
                  <a:gd name="connsiteX26" fmla="*/ 2266563 w 5897647"/>
                  <a:gd name="connsiteY26" fmla="*/ 444500 h 4914900"/>
                  <a:gd name="connsiteX27" fmla="*/ 2317363 w 5897647"/>
                  <a:gd name="connsiteY27" fmla="*/ 279400 h 4914900"/>
                  <a:gd name="connsiteX28" fmla="*/ 2317363 w 5897647"/>
                  <a:gd name="connsiteY28" fmla="*/ 152400 h 4914900"/>
                  <a:gd name="connsiteX29" fmla="*/ 2203063 w 5897647"/>
                  <a:gd name="connsiteY29" fmla="*/ 0 h 4914900"/>
                  <a:gd name="connsiteX30" fmla="*/ 2050663 w 5897647"/>
                  <a:gd name="connsiteY30" fmla="*/ 114300 h 4914900"/>
                  <a:gd name="connsiteX31" fmla="*/ 1720463 w 5897647"/>
                  <a:gd name="connsiteY31" fmla="*/ 127000 h 4914900"/>
                  <a:gd name="connsiteX32" fmla="*/ 1529963 w 5897647"/>
                  <a:gd name="connsiteY32" fmla="*/ 165100 h 4914900"/>
                  <a:gd name="connsiteX33" fmla="*/ 1352163 w 5897647"/>
                  <a:gd name="connsiteY33" fmla="*/ 139700 h 4914900"/>
                  <a:gd name="connsiteX34" fmla="*/ 1148963 w 5897647"/>
                  <a:gd name="connsiteY34" fmla="*/ 63500 h 4914900"/>
                  <a:gd name="connsiteX35" fmla="*/ 996563 w 5897647"/>
                  <a:gd name="connsiteY35" fmla="*/ 88900 h 4914900"/>
                  <a:gd name="connsiteX36" fmla="*/ 945763 w 5897647"/>
                  <a:gd name="connsiteY36" fmla="*/ 152400 h 4914900"/>
                  <a:gd name="connsiteX37" fmla="*/ 831463 w 5897647"/>
                  <a:gd name="connsiteY37" fmla="*/ 171450 h 4914900"/>
                  <a:gd name="connsiteX38" fmla="*/ 856863 w 5897647"/>
                  <a:gd name="connsiteY38" fmla="*/ 260350 h 4914900"/>
                  <a:gd name="connsiteX39" fmla="*/ 945763 w 5897647"/>
                  <a:gd name="connsiteY39" fmla="*/ 508000 h 4914900"/>
                  <a:gd name="connsiteX40" fmla="*/ 983863 w 5897647"/>
                  <a:gd name="connsiteY40" fmla="*/ 787400 h 4914900"/>
                  <a:gd name="connsiteX41" fmla="*/ 234563 w 5897647"/>
                  <a:gd name="connsiteY41" fmla="*/ 1492250 h 4914900"/>
                  <a:gd name="connsiteX42" fmla="*/ 171063 w 5897647"/>
                  <a:gd name="connsiteY42" fmla="*/ 2489200 h 4914900"/>
                  <a:gd name="connsiteX43" fmla="*/ 1974463 w 5897647"/>
                  <a:gd name="connsiteY43" fmla="*/ 3454400 h 4914900"/>
                  <a:gd name="connsiteX44" fmla="*/ 3053963 w 5897647"/>
                  <a:gd name="connsiteY44" fmla="*/ 3759200 h 4914900"/>
                  <a:gd name="connsiteX45" fmla="*/ 3339713 w 5897647"/>
                  <a:gd name="connsiteY45" fmla="*/ 3949700 h 4914900"/>
                  <a:gd name="connsiteX46" fmla="*/ 3574663 w 5897647"/>
                  <a:gd name="connsiteY46" fmla="*/ 4368800 h 4914900"/>
                  <a:gd name="connsiteX47" fmla="*/ 3612763 w 5897647"/>
                  <a:gd name="connsiteY47" fmla="*/ 4508500 h 4914900"/>
                  <a:gd name="connsiteX48" fmla="*/ 3053963 w 5897647"/>
                  <a:gd name="connsiteY48" fmla="*/ 4914900 h 4914900"/>
                  <a:gd name="connsiteX0" fmla="*/ 5897647 w 5897647"/>
                  <a:gd name="connsiteY0" fmla="*/ 4225925 h 4914900"/>
                  <a:gd name="connsiteX1" fmla="*/ 5399416 w 5897647"/>
                  <a:gd name="connsiteY1" fmla="*/ 4254500 h 4914900"/>
                  <a:gd name="connsiteX2" fmla="*/ 4624001 w 5897647"/>
                  <a:gd name="connsiteY2" fmla="*/ 4251325 h 4914900"/>
                  <a:gd name="connsiteX3" fmla="*/ 4558913 w 5897647"/>
                  <a:gd name="connsiteY3" fmla="*/ 4094163 h 4914900"/>
                  <a:gd name="connsiteX4" fmla="*/ 4463663 w 5897647"/>
                  <a:gd name="connsiteY4" fmla="*/ 3225800 h 4914900"/>
                  <a:gd name="connsiteX5" fmla="*/ 4527163 w 5897647"/>
                  <a:gd name="connsiteY5" fmla="*/ 2578100 h 4914900"/>
                  <a:gd name="connsiteX6" fmla="*/ 4831963 w 5897647"/>
                  <a:gd name="connsiteY6" fmla="*/ 2324100 h 4914900"/>
                  <a:gd name="connsiteX7" fmla="*/ 4933563 w 5897647"/>
                  <a:gd name="connsiteY7" fmla="*/ 2374900 h 4914900"/>
                  <a:gd name="connsiteX8" fmla="*/ 5441563 w 5897647"/>
                  <a:gd name="connsiteY8" fmla="*/ 1752600 h 4914900"/>
                  <a:gd name="connsiteX9" fmla="*/ 5276463 w 5897647"/>
                  <a:gd name="connsiteY9" fmla="*/ 1574800 h 4914900"/>
                  <a:gd name="connsiteX10" fmla="*/ 4387463 w 5897647"/>
                  <a:gd name="connsiteY10" fmla="*/ 1549400 h 4914900"/>
                  <a:gd name="connsiteX11" fmla="*/ 4158863 w 5897647"/>
                  <a:gd name="connsiteY11" fmla="*/ 1473200 h 4914900"/>
                  <a:gd name="connsiteX12" fmla="*/ 3866763 w 5897647"/>
                  <a:gd name="connsiteY12" fmla="*/ 1346200 h 4914900"/>
                  <a:gd name="connsiteX13" fmla="*/ 3866763 w 5897647"/>
                  <a:gd name="connsiteY13" fmla="*/ 1346200 h 4914900"/>
                  <a:gd name="connsiteX14" fmla="*/ 3612763 w 5897647"/>
                  <a:gd name="connsiteY14" fmla="*/ 990600 h 4914900"/>
                  <a:gd name="connsiteX15" fmla="*/ 3180963 w 5897647"/>
                  <a:gd name="connsiteY15" fmla="*/ 546100 h 4914900"/>
                  <a:gd name="connsiteX16" fmla="*/ 3117463 w 5897647"/>
                  <a:gd name="connsiteY16" fmla="*/ 546100 h 4914900"/>
                  <a:gd name="connsiteX17" fmla="*/ 3015863 w 5897647"/>
                  <a:gd name="connsiteY17" fmla="*/ 622300 h 4914900"/>
                  <a:gd name="connsiteX18" fmla="*/ 2799963 w 5897647"/>
                  <a:gd name="connsiteY18" fmla="*/ 647700 h 4914900"/>
                  <a:gd name="connsiteX19" fmla="*/ 2672963 w 5897647"/>
                  <a:gd name="connsiteY19" fmla="*/ 787400 h 4914900"/>
                  <a:gd name="connsiteX20" fmla="*/ 2418963 w 5897647"/>
                  <a:gd name="connsiteY20" fmla="*/ 838200 h 4914900"/>
                  <a:gd name="connsiteX21" fmla="*/ 2330063 w 5897647"/>
                  <a:gd name="connsiteY21" fmla="*/ 863600 h 4914900"/>
                  <a:gd name="connsiteX22" fmla="*/ 2253863 w 5897647"/>
                  <a:gd name="connsiteY22" fmla="*/ 825500 h 4914900"/>
                  <a:gd name="connsiteX23" fmla="*/ 2253863 w 5897647"/>
                  <a:gd name="connsiteY23" fmla="*/ 825500 h 4914900"/>
                  <a:gd name="connsiteX24" fmla="*/ 2253863 w 5897647"/>
                  <a:gd name="connsiteY24" fmla="*/ 825500 h 4914900"/>
                  <a:gd name="connsiteX25" fmla="*/ 2215763 w 5897647"/>
                  <a:gd name="connsiteY25" fmla="*/ 762000 h 4914900"/>
                  <a:gd name="connsiteX26" fmla="*/ 2266563 w 5897647"/>
                  <a:gd name="connsiteY26" fmla="*/ 444500 h 4914900"/>
                  <a:gd name="connsiteX27" fmla="*/ 2317363 w 5897647"/>
                  <a:gd name="connsiteY27" fmla="*/ 279400 h 4914900"/>
                  <a:gd name="connsiteX28" fmla="*/ 2317363 w 5897647"/>
                  <a:gd name="connsiteY28" fmla="*/ 152400 h 4914900"/>
                  <a:gd name="connsiteX29" fmla="*/ 2203063 w 5897647"/>
                  <a:gd name="connsiteY29" fmla="*/ 0 h 4914900"/>
                  <a:gd name="connsiteX30" fmla="*/ 2050663 w 5897647"/>
                  <a:gd name="connsiteY30" fmla="*/ 114300 h 4914900"/>
                  <a:gd name="connsiteX31" fmla="*/ 1720463 w 5897647"/>
                  <a:gd name="connsiteY31" fmla="*/ 127000 h 4914900"/>
                  <a:gd name="connsiteX32" fmla="*/ 1529963 w 5897647"/>
                  <a:gd name="connsiteY32" fmla="*/ 165100 h 4914900"/>
                  <a:gd name="connsiteX33" fmla="*/ 1352163 w 5897647"/>
                  <a:gd name="connsiteY33" fmla="*/ 139700 h 4914900"/>
                  <a:gd name="connsiteX34" fmla="*/ 1148963 w 5897647"/>
                  <a:gd name="connsiteY34" fmla="*/ 63500 h 4914900"/>
                  <a:gd name="connsiteX35" fmla="*/ 996563 w 5897647"/>
                  <a:gd name="connsiteY35" fmla="*/ 88900 h 4914900"/>
                  <a:gd name="connsiteX36" fmla="*/ 945763 w 5897647"/>
                  <a:gd name="connsiteY36" fmla="*/ 152400 h 4914900"/>
                  <a:gd name="connsiteX37" fmla="*/ 831463 w 5897647"/>
                  <a:gd name="connsiteY37" fmla="*/ 171450 h 4914900"/>
                  <a:gd name="connsiteX38" fmla="*/ 856863 w 5897647"/>
                  <a:gd name="connsiteY38" fmla="*/ 260350 h 4914900"/>
                  <a:gd name="connsiteX39" fmla="*/ 945763 w 5897647"/>
                  <a:gd name="connsiteY39" fmla="*/ 508000 h 4914900"/>
                  <a:gd name="connsiteX40" fmla="*/ 983863 w 5897647"/>
                  <a:gd name="connsiteY40" fmla="*/ 787400 h 4914900"/>
                  <a:gd name="connsiteX41" fmla="*/ 234563 w 5897647"/>
                  <a:gd name="connsiteY41" fmla="*/ 1492250 h 4914900"/>
                  <a:gd name="connsiteX42" fmla="*/ 171063 w 5897647"/>
                  <a:gd name="connsiteY42" fmla="*/ 2489200 h 4914900"/>
                  <a:gd name="connsiteX43" fmla="*/ 1974463 w 5897647"/>
                  <a:gd name="connsiteY43" fmla="*/ 3454400 h 4914900"/>
                  <a:gd name="connsiteX44" fmla="*/ 3053963 w 5897647"/>
                  <a:gd name="connsiteY44" fmla="*/ 3759200 h 4914900"/>
                  <a:gd name="connsiteX45" fmla="*/ 3339713 w 5897647"/>
                  <a:gd name="connsiteY45" fmla="*/ 3949700 h 4914900"/>
                  <a:gd name="connsiteX46" fmla="*/ 3574663 w 5897647"/>
                  <a:gd name="connsiteY46" fmla="*/ 4368800 h 4914900"/>
                  <a:gd name="connsiteX47" fmla="*/ 3612763 w 5897647"/>
                  <a:gd name="connsiteY47" fmla="*/ 4508500 h 4914900"/>
                  <a:gd name="connsiteX48" fmla="*/ 3053963 w 5897647"/>
                  <a:gd name="connsiteY48" fmla="*/ 4914900 h 4914900"/>
                  <a:gd name="connsiteX0" fmla="*/ 5897647 w 5897647"/>
                  <a:gd name="connsiteY0" fmla="*/ 4225925 h 4914900"/>
                  <a:gd name="connsiteX1" fmla="*/ 5399416 w 5897647"/>
                  <a:gd name="connsiteY1" fmla="*/ 4254500 h 4914900"/>
                  <a:gd name="connsiteX2" fmla="*/ 4585901 w 5897647"/>
                  <a:gd name="connsiteY2" fmla="*/ 4246563 h 4914900"/>
                  <a:gd name="connsiteX3" fmla="*/ 4558913 w 5897647"/>
                  <a:gd name="connsiteY3" fmla="*/ 4094163 h 4914900"/>
                  <a:gd name="connsiteX4" fmla="*/ 4463663 w 5897647"/>
                  <a:gd name="connsiteY4" fmla="*/ 3225800 h 4914900"/>
                  <a:gd name="connsiteX5" fmla="*/ 4527163 w 5897647"/>
                  <a:gd name="connsiteY5" fmla="*/ 2578100 h 4914900"/>
                  <a:gd name="connsiteX6" fmla="*/ 4831963 w 5897647"/>
                  <a:gd name="connsiteY6" fmla="*/ 2324100 h 4914900"/>
                  <a:gd name="connsiteX7" fmla="*/ 4933563 w 5897647"/>
                  <a:gd name="connsiteY7" fmla="*/ 2374900 h 4914900"/>
                  <a:gd name="connsiteX8" fmla="*/ 5441563 w 5897647"/>
                  <a:gd name="connsiteY8" fmla="*/ 1752600 h 4914900"/>
                  <a:gd name="connsiteX9" fmla="*/ 5276463 w 5897647"/>
                  <a:gd name="connsiteY9" fmla="*/ 1574800 h 4914900"/>
                  <a:gd name="connsiteX10" fmla="*/ 4387463 w 5897647"/>
                  <a:gd name="connsiteY10" fmla="*/ 1549400 h 4914900"/>
                  <a:gd name="connsiteX11" fmla="*/ 4158863 w 5897647"/>
                  <a:gd name="connsiteY11" fmla="*/ 1473200 h 4914900"/>
                  <a:gd name="connsiteX12" fmla="*/ 3866763 w 5897647"/>
                  <a:gd name="connsiteY12" fmla="*/ 1346200 h 4914900"/>
                  <a:gd name="connsiteX13" fmla="*/ 3866763 w 5897647"/>
                  <a:gd name="connsiteY13" fmla="*/ 1346200 h 4914900"/>
                  <a:gd name="connsiteX14" fmla="*/ 3612763 w 5897647"/>
                  <a:gd name="connsiteY14" fmla="*/ 990600 h 4914900"/>
                  <a:gd name="connsiteX15" fmla="*/ 3180963 w 5897647"/>
                  <a:gd name="connsiteY15" fmla="*/ 546100 h 4914900"/>
                  <a:gd name="connsiteX16" fmla="*/ 3117463 w 5897647"/>
                  <a:gd name="connsiteY16" fmla="*/ 546100 h 4914900"/>
                  <a:gd name="connsiteX17" fmla="*/ 3015863 w 5897647"/>
                  <a:gd name="connsiteY17" fmla="*/ 622300 h 4914900"/>
                  <a:gd name="connsiteX18" fmla="*/ 2799963 w 5897647"/>
                  <a:gd name="connsiteY18" fmla="*/ 647700 h 4914900"/>
                  <a:gd name="connsiteX19" fmla="*/ 2672963 w 5897647"/>
                  <a:gd name="connsiteY19" fmla="*/ 787400 h 4914900"/>
                  <a:gd name="connsiteX20" fmla="*/ 2418963 w 5897647"/>
                  <a:gd name="connsiteY20" fmla="*/ 838200 h 4914900"/>
                  <a:gd name="connsiteX21" fmla="*/ 2330063 w 5897647"/>
                  <a:gd name="connsiteY21" fmla="*/ 863600 h 4914900"/>
                  <a:gd name="connsiteX22" fmla="*/ 2253863 w 5897647"/>
                  <a:gd name="connsiteY22" fmla="*/ 825500 h 4914900"/>
                  <a:gd name="connsiteX23" fmla="*/ 2253863 w 5897647"/>
                  <a:gd name="connsiteY23" fmla="*/ 825500 h 4914900"/>
                  <a:gd name="connsiteX24" fmla="*/ 2253863 w 5897647"/>
                  <a:gd name="connsiteY24" fmla="*/ 825500 h 4914900"/>
                  <a:gd name="connsiteX25" fmla="*/ 2215763 w 5897647"/>
                  <a:gd name="connsiteY25" fmla="*/ 762000 h 4914900"/>
                  <a:gd name="connsiteX26" fmla="*/ 2266563 w 5897647"/>
                  <a:gd name="connsiteY26" fmla="*/ 444500 h 4914900"/>
                  <a:gd name="connsiteX27" fmla="*/ 2317363 w 5897647"/>
                  <a:gd name="connsiteY27" fmla="*/ 279400 h 4914900"/>
                  <a:gd name="connsiteX28" fmla="*/ 2317363 w 5897647"/>
                  <a:gd name="connsiteY28" fmla="*/ 152400 h 4914900"/>
                  <a:gd name="connsiteX29" fmla="*/ 2203063 w 5897647"/>
                  <a:gd name="connsiteY29" fmla="*/ 0 h 4914900"/>
                  <a:gd name="connsiteX30" fmla="*/ 2050663 w 5897647"/>
                  <a:gd name="connsiteY30" fmla="*/ 114300 h 4914900"/>
                  <a:gd name="connsiteX31" fmla="*/ 1720463 w 5897647"/>
                  <a:gd name="connsiteY31" fmla="*/ 127000 h 4914900"/>
                  <a:gd name="connsiteX32" fmla="*/ 1529963 w 5897647"/>
                  <a:gd name="connsiteY32" fmla="*/ 165100 h 4914900"/>
                  <a:gd name="connsiteX33" fmla="*/ 1352163 w 5897647"/>
                  <a:gd name="connsiteY33" fmla="*/ 139700 h 4914900"/>
                  <a:gd name="connsiteX34" fmla="*/ 1148963 w 5897647"/>
                  <a:gd name="connsiteY34" fmla="*/ 63500 h 4914900"/>
                  <a:gd name="connsiteX35" fmla="*/ 996563 w 5897647"/>
                  <a:gd name="connsiteY35" fmla="*/ 88900 h 4914900"/>
                  <a:gd name="connsiteX36" fmla="*/ 945763 w 5897647"/>
                  <a:gd name="connsiteY36" fmla="*/ 152400 h 4914900"/>
                  <a:gd name="connsiteX37" fmla="*/ 831463 w 5897647"/>
                  <a:gd name="connsiteY37" fmla="*/ 171450 h 4914900"/>
                  <a:gd name="connsiteX38" fmla="*/ 856863 w 5897647"/>
                  <a:gd name="connsiteY38" fmla="*/ 260350 h 4914900"/>
                  <a:gd name="connsiteX39" fmla="*/ 945763 w 5897647"/>
                  <a:gd name="connsiteY39" fmla="*/ 508000 h 4914900"/>
                  <a:gd name="connsiteX40" fmla="*/ 983863 w 5897647"/>
                  <a:gd name="connsiteY40" fmla="*/ 787400 h 4914900"/>
                  <a:gd name="connsiteX41" fmla="*/ 234563 w 5897647"/>
                  <a:gd name="connsiteY41" fmla="*/ 1492250 h 4914900"/>
                  <a:gd name="connsiteX42" fmla="*/ 171063 w 5897647"/>
                  <a:gd name="connsiteY42" fmla="*/ 2489200 h 4914900"/>
                  <a:gd name="connsiteX43" fmla="*/ 1974463 w 5897647"/>
                  <a:gd name="connsiteY43" fmla="*/ 3454400 h 4914900"/>
                  <a:gd name="connsiteX44" fmla="*/ 3053963 w 5897647"/>
                  <a:gd name="connsiteY44" fmla="*/ 3759200 h 4914900"/>
                  <a:gd name="connsiteX45" fmla="*/ 3339713 w 5897647"/>
                  <a:gd name="connsiteY45" fmla="*/ 3949700 h 4914900"/>
                  <a:gd name="connsiteX46" fmla="*/ 3574663 w 5897647"/>
                  <a:gd name="connsiteY46" fmla="*/ 4368800 h 4914900"/>
                  <a:gd name="connsiteX47" fmla="*/ 3612763 w 5897647"/>
                  <a:gd name="connsiteY47" fmla="*/ 4508500 h 4914900"/>
                  <a:gd name="connsiteX48" fmla="*/ 3053963 w 5897647"/>
                  <a:gd name="connsiteY48" fmla="*/ 4914900 h 4914900"/>
                  <a:gd name="connsiteX0" fmla="*/ 5897647 w 5897647"/>
                  <a:gd name="connsiteY0" fmla="*/ 4225925 h 4914900"/>
                  <a:gd name="connsiteX1" fmla="*/ 5399416 w 5897647"/>
                  <a:gd name="connsiteY1" fmla="*/ 4254500 h 4914900"/>
                  <a:gd name="connsiteX2" fmla="*/ 4585901 w 5897647"/>
                  <a:gd name="connsiteY2" fmla="*/ 4246563 h 4914900"/>
                  <a:gd name="connsiteX3" fmla="*/ 4587488 w 5897647"/>
                  <a:gd name="connsiteY3" fmla="*/ 4094163 h 4914900"/>
                  <a:gd name="connsiteX4" fmla="*/ 4463663 w 5897647"/>
                  <a:gd name="connsiteY4" fmla="*/ 3225800 h 4914900"/>
                  <a:gd name="connsiteX5" fmla="*/ 4527163 w 5897647"/>
                  <a:gd name="connsiteY5" fmla="*/ 2578100 h 4914900"/>
                  <a:gd name="connsiteX6" fmla="*/ 4831963 w 5897647"/>
                  <a:gd name="connsiteY6" fmla="*/ 2324100 h 4914900"/>
                  <a:gd name="connsiteX7" fmla="*/ 4933563 w 5897647"/>
                  <a:gd name="connsiteY7" fmla="*/ 2374900 h 4914900"/>
                  <a:gd name="connsiteX8" fmla="*/ 5441563 w 5897647"/>
                  <a:gd name="connsiteY8" fmla="*/ 1752600 h 4914900"/>
                  <a:gd name="connsiteX9" fmla="*/ 5276463 w 5897647"/>
                  <a:gd name="connsiteY9" fmla="*/ 1574800 h 4914900"/>
                  <a:gd name="connsiteX10" fmla="*/ 4387463 w 5897647"/>
                  <a:gd name="connsiteY10" fmla="*/ 1549400 h 4914900"/>
                  <a:gd name="connsiteX11" fmla="*/ 4158863 w 5897647"/>
                  <a:gd name="connsiteY11" fmla="*/ 1473200 h 4914900"/>
                  <a:gd name="connsiteX12" fmla="*/ 3866763 w 5897647"/>
                  <a:gd name="connsiteY12" fmla="*/ 1346200 h 4914900"/>
                  <a:gd name="connsiteX13" fmla="*/ 3866763 w 5897647"/>
                  <a:gd name="connsiteY13" fmla="*/ 1346200 h 4914900"/>
                  <a:gd name="connsiteX14" fmla="*/ 3612763 w 5897647"/>
                  <a:gd name="connsiteY14" fmla="*/ 990600 h 4914900"/>
                  <a:gd name="connsiteX15" fmla="*/ 3180963 w 5897647"/>
                  <a:gd name="connsiteY15" fmla="*/ 546100 h 4914900"/>
                  <a:gd name="connsiteX16" fmla="*/ 3117463 w 5897647"/>
                  <a:gd name="connsiteY16" fmla="*/ 546100 h 4914900"/>
                  <a:gd name="connsiteX17" fmla="*/ 3015863 w 5897647"/>
                  <a:gd name="connsiteY17" fmla="*/ 622300 h 4914900"/>
                  <a:gd name="connsiteX18" fmla="*/ 2799963 w 5897647"/>
                  <a:gd name="connsiteY18" fmla="*/ 647700 h 4914900"/>
                  <a:gd name="connsiteX19" fmla="*/ 2672963 w 5897647"/>
                  <a:gd name="connsiteY19" fmla="*/ 787400 h 4914900"/>
                  <a:gd name="connsiteX20" fmla="*/ 2418963 w 5897647"/>
                  <a:gd name="connsiteY20" fmla="*/ 838200 h 4914900"/>
                  <a:gd name="connsiteX21" fmla="*/ 2330063 w 5897647"/>
                  <a:gd name="connsiteY21" fmla="*/ 863600 h 4914900"/>
                  <a:gd name="connsiteX22" fmla="*/ 2253863 w 5897647"/>
                  <a:gd name="connsiteY22" fmla="*/ 825500 h 4914900"/>
                  <a:gd name="connsiteX23" fmla="*/ 2253863 w 5897647"/>
                  <a:gd name="connsiteY23" fmla="*/ 825500 h 4914900"/>
                  <a:gd name="connsiteX24" fmla="*/ 2253863 w 5897647"/>
                  <a:gd name="connsiteY24" fmla="*/ 825500 h 4914900"/>
                  <a:gd name="connsiteX25" fmla="*/ 2215763 w 5897647"/>
                  <a:gd name="connsiteY25" fmla="*/ 762000 h 4914900"/>
                  <a:gd name="connsiteX26" fmla="*/ 2266563 w 5897647"/>
                  <a:gd name="connsiteY26" fmla="*/ 444500 h 4914900"/>
                  <a:gd name="connsiteX27" fmla="*/ 2317363 w 5897647"/>
                  <a:gd name="connsiteY27" fmla="*/ 279400 h 4914900"/>
                  <a:gd name="connsiteX28" fmla="*/ 2317363 w 5897647"/>
                  <a:gd name="connsiteY28" fmla="*/ 152400 h 4914900"/>
                  <a:gd name="connsiteX29" fmla="*/ 2203063 w 5897647"/>
                  <a:gd name="connsiteY29" fmla="*/ 0 h 4914900"/>
                  <a:gd name="connsiteX30" fmla="*/ 2050663 w 5897647"/>
                  <a:gd name="connsiteY30" fmla="*/ 114300 h 4914900"/>
                  <a:gd name="connsiteX31" fmla="*/ 1720463 w 5897647"/>
                  <a:gd name="connsiteY31" fmla="*/ 127000 h 4914900"/>
                  <a:gd name="connsiteX32" fmla="*/ 1529963 w 5897647"/>
                  <a:gd name="connsiteY32" fmla="*/ 165100 h 4914900"/>
                  <a:gd name="connsiteX33" fmla="*/ 1352163 w 5897647"/>
                  <a:gd name="connsiteY33" fmla="*/ 139700 h 4914900"/>
                  <a:gd name="connsiteX34" fmla="*/ 1148963 w 5897647"/>
                  <a:gd name="connsiteY34" fmla="*/ 63500 h 4914900"/>
                  <a:gd name="connsiteX35" fmla="*/ 996563 w 5897647"/>
                  <a:gd name="connsiteY35" fmla="*/ 88900 h 4914900"/>
                  <a:gd name="connsiteX36" fmla="*/ 945763 w 5897647"/>
                  <a:gd name="connsiteY36" fmla="*/ 152400 h 4914900"/>
                  <a:gd name="connsiteX37" fmla="*/ 831463 w 5897647"/>
                  <a:gd name="connsiteY37" fmla="*/ 171450 h 4914900"/>
                  <a:gd name="connsiteX38" fmla="*/ 856863 w 5897647"/>
                  <a:gd name="connsiteY38" fmla="*/ 260350 h 4914900"/>
                  <a:gd name="connsiteX39" fmla="*/ 945763 w 5897647"/>
                  <a:gd name="connsiteY39" fmla="*/ 508000 h 4914900"/>
                  <a:gd name="connsiteX40" fmla="*/ 983863 w 5897647"/>
                  <a:gd name="connsiteY40" fmla="*/ 787400 h 4914900"/>
                  <a:gd name="connsiteX41" fmla="*/ 234563 w 5897647"/>
                  <a:gd name="connsiteY41" fmla="*/ 1492250 h 4914900"/>
                  <a:gd name="connsiteX42" fmla="*/ 171063 w 5897647"/>
                  <a:gd name="connsiteY42" fmla="*/ 2489200 h 4914900"/>
                  <a:gd name="connsiteX43" fmla="*/ 1974463 w 5897647"/>
                  <a:gd name="connsiteY43" fmla="*/ 3454400 h 4914900"/>
                  <a:gd name="connsiteX44" fmla="*/ 3053963 w 5897647"/>
                  <a:gd name="connsiteY44" fmla="*/ 3759200 h 4914900"/>
                  <a:gd name="connsiteX45" fmla="*/ 3339713 w 5897647"/>
                  <a:gd name="connsiteY45" fmla="*/ 3949700 h 4914900"/>
                  <a:gd name="connsiteX46" fmla="*/ 3574663 w 5897647"/>
                  <a:gd name="connsiteY46" fmla="*/ 4368800 h 4914900"/>
                  <a:gd name="connsiteX47" fmla="*/ 3612763 w 5897647"/>
                  <a:gd name="connsiteY47" fmla="*/ 4508500 h 4914900"/>
                  <a:gd name="connsiteX48" fmla="*/ 3053963 w 5897647"/>
                  <a:gd name="connsiteY48" fmla="*/ 4914900 h 4914900"/>
                  <a:gd name="connsiteX0" fmla="*/ 5897647 w 5897647"/>
                  <a:gd name="connsiteY0" fmla="*/ 4225925 h 4914900"/>
                  <a:gd name="connsiteX1" fmla="*/ 5399416 w 5897647"/>
                  <a:gd name="connsiteY1" fmla="*/ 4254500 h 4914900"/>
                  <a:gd name="connsiteX2" fmla="*/ 4585901 w 5897647"/>
                  <a:gd name="connsiteY2" fmla="*/ 4246563 h 4914900"/>
                  <a:gd name="connsiteX3" fmla="*/ 4568438 w 5897647"/>
                  <a:gd name="connsiteY3" fmla="*/ 4094163 h 4914900"/>
                  <a:gd name="connsiteX4" fmla="*/ 4463663 w 5897647"/>
                  <a:gd name="connsiteY4" fmla="*/ 3225800 h 4914900"/>
                  <a:gd name="connsiteX5" fmla="*/ 4527163 w 5897647"/>
                  <a:gd name="connsiteY5" fmla="*/ 2578100 h 4914900"/>
                  <a:gd name="connsiteX6" fmla="*/ 4831963 w 5897647"/>
                  <a:gd name="connsiteY6" fmla="*/ 2324100 h 4914900"/>
                  <a:gd name="connsiteX7" fmla="*/ 4933563 w 5897647"/>
                  <a:gd name="connsiteY7" fmla="*/ 2374900 h 4914900"/>
                  <a:gd name="connsiteX8" fmla="*/ 5441563 w 5897647"/>
                  <a:gd name="connsiteY8" fmla="*/ 1752600 h 4914900"/>
                  <a:gd name="connsiteX9" fmla="*/ 5276463 w 5897647"/>
                  <a:gd name="connsiteY9" fmla="*/ 1574800 h 4914900"/>
                  <a:gd name="connsiteX10" fmla="*/ 4387463 w 5897647"/>
                  <a:gd name="connsiteY10" fmla="*/ 1549400 h 4914900"/>
                  <a:gd name="connsiteX11" fmla="*/ 4158863 w 5897647"/>
                  <a:gd name="connsiteY11" fmla="*/ 1473200 h 4914900"/>
                  <a:gd name="connsiteX12" fmla="*/ 3866763 w 5897647"/>
                  <a:gd name="connsiteY12" fmla="*/ 1346200 h 4914900"/>
                  <a:gd name="connsiteX13" fmla="*/ 3866763 w 5897647"/>
                  <a:gd name="connsiteY13" fmla="*/ 1346200 h 4914900"/>
                  <a:gd name="connsiteX14" fmla="*/ 3612763 w 5897647"/>
                  <a:gd name="connsiteY14" fmla="*/ 990600 h 4914900"/>
                  <a:gd name="connsiteX15" fmla="*/ 3180963 w 5897647"/>
                  <a:gd name="connsiteY15" fmla="*/ 546100 h 4914900"/>
                  <a:gd name="connsiteX16" fmla="*/ 3117463 w 5897647"/>
                  <a:gd name="connsiteY16" fmla="*/ 546100 h 4914900"/>
                  <a:gd name="connsiteX17" fmla="*/ 3015863 w 5897647"/>
                  <a:gd name="connsiteY17" fmla="*/ 622300 h 4914900"/>
                  <a:gd name="connsiteX18" fmla="*/ 2799963 w 5897647"/>
                  <a:gd name="connsiteY18" fmla="*/ 647700 h 4914900"/>
                  <a:gd name="connsiteX19" fmla="*/ 2672963 w 5897647"/>
                  <a:gd name="connsiteY19" fmla="*/ 787400 h 4914900"/>
                  <a:gd name="connsiteX20" fmla="*/ 2418963 w 5897647"/>
                  <a:gd name="connsiteY20" fmla="*/ 838200 h 4914900"/>
                  <a:gd name="connsiteX21" fmla="*/ 2330063 w 5897647"/>
                  <a:gd name="connsiteY21" fmla="*/ 863600 h 4914900"/>
                  <a:gd name="connsiteX22" fmla="*/ 2253863 w 5897647"/>
                  <a:gd name="connsiteY22" fmla="*/ 825500 h 4914900"/>
                  <a:gd name="connsiteX23" fmla="*/ 2253863 w 5897647"/>
                  <a:gd name="connsiteY23" fmla="*/ 825500 h 4914900"/>
                  <a:gd name="connsiteX24" fmla="*/ 2253863 w 5897647"/>
                  <a:gd name="connsiteY24" fmla="*/ 825500 h 4914900"/>
                  <a:gd name="connsiteX25" fmla="*/ 2215763 w 5897647"/>
                  <a:gd name="connsiteY25" fmla="*/ 762000 h 4914900"/>
                  <a:gd name="connsiteX26" fmla="*/ 2266563 w 5897647"/>
                  <a:gd name="connsiteY26" fmla="*/ 444500 h 4914900"/>
                  <a:gd name="connsiteX27" fmla="*/ 2317363 w 5897647"/>
                  <a:gd name="connsiteY27" fmla="*/ 279400 h 4914900"/>
                  <a:gd name="connsiteX28" fmla="*/ 2317363 w 5897647"/>
                  <a:gd name="connsiteY28" fmla="*/ 152400 h 4914900"/>
                  <a:gd name="connsiteX29" fmla="*/ 2203063 w 5897647"/>
                  <a:gd name="connsiteY29" fmla="*/ 0 h 4914900"/>
                  <a:gd name="connsiteX30" fmla="*/ 2050663 w 5897647"/>
                  <a:gd name="connsiteY30" fmla="*/ 114300 h 4914900"/>
                  <a:gd name="connsiteX31" fmla="*/ 1720463 w 5897647"/>
                  <a:gd name="connsiteY31" fmla="*/ 127000 h 4914900"/>
                  <a:gd name="connsiteX32" fmla="*/ 1529963 w 5897647"/>
                  <a:gd name="connsiteY32" fmla="*/ 165100 h 4914900"/>
                  <a:gd name="connsiteX33" fmla="*/ 1352163 w 5897647"/>
                  <a:gd name="connsiteY33" fmla="*/ 139700 h 4914900"/>
                  <a:gd name="connsiteX34" fmla="*/ 1148963 w 5897647"/>
                  <a:gd name="connsiteY34" fmla="*/ 63500 h 4914900"/>
                  <a:gd name="connsiteX35" fmla="*/ 996563 w 5897647"/>
                  <a:gd name="connsiteY35" fmla="*/ 88900 h 4914900"/>
                  <a:gd name="connsiteX36" fmla="*/ 945763 w 5897647"/>
                  <a:gd name="connsiteY36" fmla="*/ 152400 h 4914900"/>
                  <a:gd name="connsiteX37" fmla="*/ 831463 w 5897647"/>
                  <a:gd name="connsiteY37" fmla="*/ 171450 h 4914900"/>
                  <a:gd name="connsiteX38" fmla="*/ 856863 w 5897647"/>
                  <a:gd name="connsiteY38" fmla="*/ 260350 h 4914900"/>
                  <a:gd name="connsiteX39" fmla="*/ 945763 w 5897647"/>
                  <a:gd name="connsiteY39" fmla="*/ 508000 h 4914900"/>
                  <a:gd name="connsiteX40" fmla="*/ 983863 w 5897647"/>
                  <a:gd name="connsiteY40" fmla="*/ 787400 h 4914900"/>
                  <a:gd name="connsiteX41" fmla="*/ 234563 w 5897647"/>
                  <a:gd name="connsiteY41" fmla="*/ 1492250 h 4914900"/>
                  <a:gd name="connsiteX42" fmla="*/ 171063 w 5897647"/>
                  <a:gd name="connsiteY42" fmla="*/ 2489200 h 4914900"/>
                  <a:gd name="connsiteX43" fmla="*/ 1974463 w 5897647"/>
                  <a:gd name="connsiteY43" fmla="*/ 3454400 h 4914900"/>
                  <a:gd name="connsiteX44" fmla="*/ 3053963 w 5897647"/>
                  <a:gd name="connsiteY44" fmla="*/ 3759200 h 4914900"/>
                  <a:gd name="connsiteX45" fmla="*/ 3339713 w 5897647"/>
                  <a:gd name="connsiteY45" fmla="*/ 3949700 h 4914900"/>
                  <a:gd name="connsiteX46" fmla="*/ 3574663 w 5897647"/>
                  <a:gd name="connsiteY46" fmla="*/ 4368800 h 4914900"/>
                  <a:gd name="connsiteX47" fmla="*/ 3612763 w 5897647"/>
                  <a:gd name="connsiteY47" fmla="*/ 4508500 h 4914900"/>
                  <a:gd name="connsiteX48" fmla="*/ 3053963 w 5897647"/>
                  <a:gd name="connsiteY48" fmla="*/ 4914900 h 4914900"/>
                  <a:gd name="connsiteX0" fmla="*/ 5897647 w 5897647"/>
                  <a:gd name="connsiteY0" fmla="*/ 4225925 h 4914900"/>
                  <a:gd name="connsiteX1" fmla="*/ 5399416 w 5897647"/>
                  <a:gd name="connsiteY1" fmla="*/ 4254500 h 4914900"/>
                  <a:gd name="connsiteX2" fmla="*/ 4614476 w 5897647"/>
                  <a:gd name="connsiteY2" fmla="*/ 4222750 h 4914900"/>
                  <a:gd name="connsiteX3" fmla="*/ 4568438 w 5897647"/>
                  <a:gd name="connsiteY3" fmla="*/ 4094163 h 4914900"/>
                  <a:gd name="connsiteX4" fmla="*/ 4463663 w 5897647"/>
                  <a:gd name="connsiteY4" fmla="*/ 3225800 h 4914900"/>
                  <a:gd name="connsiteX5" fmla="*/ 4527163 w 5897647"/>
                  <a:gd name="connsiteY5" fmla="*/ 2578100 h 4914900"/>
                  <a:gd name="connsiteX6" fmla="*/ 4831963 w 5897647"/>
                  <a:gd name="connsiteY6" fmla="*/ 2324100 h 4914900"/>
                  <a:gd name="connsiteX7" fmla="*/ 4933563 w 5897647"/>
                  <a:gd name="connsiteY7" fmla="*/ 2374900 h 4914900"/>
                  <a:gd name="connsiteX8" fmla="*/ 5441563 w 5897647"/>
                  <a:gd name="connsiteY8" fmla="*/ 1752600 h 4914900"/>
                  <a:gd name="connsiteX9" fmla="*/ 5276463 w 5897647"/>
                  <a:gd name="connsiteY9" fmla="*/ 1574800 h 4914900"/>
                  <a:gd name="connsiteX10" fmla="*/ 4387463 w 5897647"/>
                  <a:gd name="connsiteY10" fmla="*/ 1549400 h 4914900"/>
                  <a:gd name="connsiteX11" fmla="*/ 4158863 w 5897647"/>
                  <a:gd name="connsiteY11" fmla="*/ 1473200 h 4914900"/>
                  <a:gd name="connsiteX12" fmla="*/ 3866763 w 5897647"/>
                  <a:gd name="connsiteY12" fmla="*/ 1346200 h 4914900"/>
                  <a:gd name="connsiteX13" fmla="*/ 3866763 w 5897647"/>
                  <a:gd name="connsiteY13" fmla="*/ 1346200 h 4914900"/>
                  <a:gd name="connsiteX14" fmla="*/ 3612763 w 5897647"/>
                  <a:gd name="connsiteY14" fmla="*/ 990600 h 4914900"/>
                  <a:gd name="connsiteX15" fmla="*/ 3180963 w 5897647"/>
                  <a:gd name="connsiteY15" fmla="*/ 546100 h 4914900"/>
                  <a:gd name="connsiteX16" fmla="*/ 3117463 w 5897647"/>
                  <a:gd name="connsiteY16" fmla="*/ 546100 h 4914900"/>
                  <a:gd name="connsiteX17" fmla="*/ 3015863 w 5897647"/>
                  <a:gd name="connsiteY17" fmla="*/ 622300 h 4914900"/>
                  <a:gd name="connsiteX18" fmla="*/ 2799963 w 5897647"/>
                  <a:gd name="connsiteY18" fmla="*/ 647700 h 4914900"/>
                  <a:gd name="connsiteX19" fmla="*/ 2672963 w 5897647"/>
                  <a:gd name="connsiteY19" fmla="*/ 787400 h 4914900"/>
                  <a:gd name="connsiteX20" fmla="*/ 2418963 w 5897647"/>
                  <a:gd name="connsiteY20" fmla="*/ 838200 h 4914900"/>
                  <a:gd name="connsiteX21" fmla="*/ 2330063 w 5897647"/>
                  <a:gd name="connsiteY21" fmla="*/ 863600 h 4914900"/>
                  <a:gd name="connsiteX22" fmla="*/ 2253863 w 5897647"/>
                  <a:gd name="connsiteY22" fmla="*/ 825500 h 4914900"/>
                  <a:gd name="connsiteX23" fmla="*/ 2253863 w 5897647"/>
                  <a:gd name="connsiteY23" fmla="*/ 825500 h 4914900"/>
                  <a:gd name="connsiteX24" fmla="*/ 2253863 w 5897647"/>
                  <a:gd name="connsiteY24" fmla="*/ 825500 h 4914900"/>
                  <a:gd name="connsiteX25" fmla="*/ 2215763 w 5897647"/>
                  <a:gd name="connsiteY25" fmla="*/ 762000 h 4914900"/>
                  <a:gd name="connsiteX26" fmla="*/ 2266563 w 5897647"/>
                  <a:gd name="connsiteY26" fmla="*/ 444500 h 4914900"/>
                  <a:gd name="connsiteX27" fmla="*/ 2317363 w 5897647"/>
                  <a:gd name="connsiteY27" fmla="*/ 279400 h 4914900"/>
                  <a:gd name="connsiteX28" fmla="*/ 2317363 w 5897647"/>
                  <a:gd name="connsiteY28" fmla="*/ 152400 h 4914900"/>
                  <a:gd name="connsiteX29" fmla="*/ 2203063 w 5897647"/>
                  <a:gd name="connsiteY29" fmla="*/ 0 h 4914900"/>
                  <a:gd name="connsiteX30" fmla="*/ 2050663 w 5897647"/>
                  <a:gd name="connsiteY30" fmla="*/ 114300 h 4914900"/>
                  <a:gd name="connsiteX31" fmla="*/ 1720463 w 5897647"/>
                  <a:gd name="connsiteY31" fmla="*/ 127000 h 4914900"/>
                  <a:gd name="connsiteX32" fmla="*/ 1529963 w 5897647"/>
                  <a:gd name="connsiteY32" fmla="*/ 165100 h 4914900"/>
                  <a:gd name="connsiteX33" fmla="*/ 1352163 w 5897647"/>
                  <a:gd name="connsiteY33" fmla="*/ 139700 h 4914900"/>
                  <a:gd name="connsiteX34" fmla="*/ 1148963 w 5897647"/>
                  <a:gd name="connsiteY34" fmla="*/ 63500 h 4914900"/>
                  <a:gd name="connsiteX35" fmla="*/ 996563 w 5897647"/>
                  <a:gd name="connsiteY35" fmla="*/ 88900 h 4914900"/>
                  <a:gd name="connsiteX36" fmla="*/ 945763 w 5897647"/>
                  <a:gd name="connsiteY36" fmla="*/ 152400 h 4914900"/>
                  <a:gd name="connsiteX37" fmla="*/ 831463 w 5897647"/>
                  <a:gd name="connsiteY37" fmla="*/ 171450 h 4914900"/>
                  <a:gd name="connsiteX38" fmla="*/ 856863 w 5897647"/>
                  <a:gd name="connsiteY38" fmla="*/ 260350 h 4914900"/>
                  <a:gd name="connsiteX39" fmla="*/ 945763 w 5897647"/>
                  <a:gd name="connsiteY39" fmla="*/ 508000 h 4914900"/>
                  <a:gd name="connsiteX40" fmla="*/ 983863 w 5897647"/>
                  <a:gd name="connsiteY40" fmla="*/ 787400 h 4914900"/>
                  <a:gd name="connsiteX41" fmla="*/ 234563 w 5897647"/>
                  <a:gd name="connsiteY41" fmla="*/ 1492250 h 4914900"/>
                  <a:gd name="connsiteX42" fmla="*/ 171063 w 5897647"/>
                  <a:gd name="connsiteY42" fmla="*/ 2489200 h 4914900"/>
                  <a:gd name="connsiteX43" fmla="*/ 1974463 w 5897647"/>
                  <a:gd name="connsiteY43" fmla="*/ 3454400 h 4914900"/>
                  <a:gd name="connsiteX44" fmla="*/ 3053963 w 5897647"/>
                  <a:gd name="connsiteY44" fmla="*/ 3759200 h 4914900"/>
                  <a:gd name="connsiteX45" fmla="*/ 3339713 w 5897647"/>
                  <a:gd name="connsiteY45" fmla="*/ 3949700 h 4914900"/>
                  <a:gd name="connsiteX46" fmla="*/ 3574663 w 5897647"/>
                  <a:gd name="connsiteY46" fmla="*/ 4368800 h 4914900"/>
                  <a:gd name="connsiteX47" fmla="*/ 3612763 w 5897647"/>
                  <a:gd name="connsiteY47" fmla="*/ 4508500 h 4914900"/>
                  <a:gd name="connsiteX48" fmla="*/ 3053963 w 5897647"/>
                  <a:gd name="connsiteY48" fmla="*/ 4914900 h 4914900"/>
                  <a:gd name="connsiteX0" fmla="*/ 5897647 w 5897647"/>
                  <a:gd name="connsiteY0" fmla="*/ 4225925 h 4914900"/>
                  <a:gd name="connsiteX1" fmla="*/ 5366079 w 5897647"/>
                  <a:gd name="connsiteY1" fmla="*/ 4230687 h 4914900"/>
                  <a:gd name="connsiteX2" fmla="*/ 4614476 w 5897647"/>
                  <a:gd name="connsiteY2" fmla="*/ 4222750 h 4914900"/>
                  <a:gd name="connsiteX3" fmla="*/ 4568438 w 5897647"/>
                  <a:gd name="connsiteY3" fmla="*/ 4094163 h 4914900"/>
                  <a:gd name="connsiteX4" fmla="*/ 4463663 w 5897647"/>
                  <a:gd name="connsiteY4" fmla="*/ 3225800 h 4914900"/>
                  <a:gd name="connsiteX5" fmla="*/ 4527163 w 5897647"/>
                  <a:gd name="connsiteY5" fmla="*/ 2578100 h 4914900"/>
                  <a:gd name="connsiteX6" fmla="*/ 4831963 w 5897647"/>
                  <a:gd name="connsiteY6" fmla="*/ 2324100 h 4914900"/>
                  <a:gd name="connsiteX7" fmla="*/ 4933563 w 5897647"/>
                  <a:gd name="connsiteY7" fmla="*/ 2374900 h 4914900"/>
                  <a:gd name="connsiteX8" fmla="*/ 5441563 w 5897647"/>
                  <a:gd name="connsiteY8" fmla="*/ 1752600 h 4914900"/>
                  <a:gd name="connsiteX9" fmla="*/ 5276463 w 5897647"/>
                  <a:gd name="connsiteY9" fmla="*/ 1574800 h 4914900"/>
                  <a:gd name="connsiteX10" fmla="*/ 4387463 w 5897647"/>
                  <a:gd name="connsiteY10" fmla="*/ 1549400 h 4914900"/>
                  <a:gd name="connsiteX11" fmla="*/ 4158863 w 5897647"/>
                  <a:gd name="connsiteY11" fmla="*/ 1473200 h 4914900"/>
                  <a:gd name="connsiteX12" fmla="*/ 3866763 w 5897647"/>
                  <a:gd name="connsiteY12" fmla="*/ 1346200 h 4914900"/>
                  <a:gd name="connsiteX13" fmla="*/ 3866763 w 5897647"/>
                  <a:gd name="connsiteY13" fmla="*/ 1346200 h 4914900"/>
                  <a:gd name="connsiteX14" fmla="*/ 3612763 w 5897647"/>
                  <a:gd name="connsiteY14" fmla="*/ 990600 h 4914900"/>
                  <a:gd name="connsiteX15" fmla="*/ 3180963 w 5897647"/>
                  <a:gd name="connsiteY15" fmla="*/ 546100 h 4914900"/>
                  <a:gd name="connsiteX16" fmla="*/ 3117463 w 5897647"/>
                  <a:gd name="connsiteY16" fmla="*/ 546100 h 4914900"/>
                  <a:gd name="connsiteX17" fmla="*/ 3015863 w 5897647"/>
                  <a:gd name="connsiteY17" fmla="*/ 622300 h 4914900"/>
                  <a:gd name="connsiteX18" fmla="*/ 2799963 w 5897647"/>
                  <a:gd name="connsiteY18" fmla="*/ 647700 h 4914900"/>
                  <a:gd name="connsiteX19" fmla="*/ 2672963 w 5897647"/>
                  <a:gd name="connsiteY19" fmla="*/ 787400 h 4914900"/>
                  <a:gd name="connsiteX20" fmla="*/ 2418963 w 5897647"/>
                  <a:gd name="connsiteY20" fmla="*/ 838200 h 4914900"/>
                  <a:gd name="connsiteX21" fmla="*/ 2330063 w 5897647"/>
                  <a:gd name="connsiteY21" fmla="*/ 863600 h 4914900"/>
                  <a:gd name="connsiteX22" fmla="*/ 2253863 w 5897647"/>
                  <a:gd name="connsiteY22" fmla="*/ 825500 h 4914900"/>
                  <a:gd name="connsiteX23" fmla="*/ 2253863 w 5897647"/>
                  <a:gd name="connsiteY23" fmla="*/ 825500 h 4914900"/>
                  <a:gd name="connsiteX24" fmla="*/ 2253863 w 5897647"/>
                  <a:gd name="connsiteY24" fmla="*/ 825500 h 4914900"/>
                  <a:gd name="connsiteX25" fmla="*/ 2215763 w 5897647"/>
                  <a:gd name="connsiteY25" fmla="*/ 762000 h 4914900"/>
                  <a:gd name="connsiteX26" fmla="*/ 2266563 w 5897647"/>
                  <a:gd name="connsiteY26" fmla="*/ 444500 h 4914900"/>
                  <a:gd name="connsiteX27" fmla="*/ 2317363 w 5897647"/>
                  <a:gd name="connsiteY27" fmla="*/ 279400 h 4914900"/>
                  <a:gd name="connsiteX28" fmla="*/ 2317363 w 5897647"/>
                  <a:gd name="connsiteY28" fmla="*/ 152400 h 4914900"/>
                  <a:gd name="connsiteX29" fmla="*/ 2203063 w 5897647"/>
                  <a:gd name="connsiteY29" fmla="*/ 0 h 4914900"/>
                  <a:gd name="connsiteX30" fmla="*/ 2050663 w 5897647"/>
                  <a:gd name="connsiteY30" fmla="*/ 114300 h 4914900"/>
                  <a:gd name="connsiteX31" fmla="*/ 1720463 w 5897647"/>
                  <a:gd name="connsiteY31" fmla="*/ 127000 h 4914900"/>
                  <a:gd name="connsiteX32" fmla="*/ 1529963 w 5897647"/>
                  <a:gd name="connsiteY32" fmla="*/ 165100 h 4914900"/>
                  <a:gd name="connsiteX33" fmla="*/ 1352163 w 5897647"/>
                  <a:gd name="connsiteY33" fmla="*/ 139700 h 4914900"/>
                  <a:gd name="connsiteX34" fmla="*/ 1148963 w 5897647"/>
                  <a:gd name="connsiteY34" fmla="*/ 63500 h 4914900"/>
                  <a:gd name="connsiteX35" fmla="*/ 996563 w 5897647"/>
                  <a:gd name="connsiteY35" fmla="*/ 88900 h 4914900"/>
                  <a:gd name="connsiteX36" fmla="*/ 945763 w 5897647"/>
                  <a:gd name="connsiteY36" fmla="*/ 152400 h 4914900"/>
                  <a:gd name="connsiteX37" fmla="*/ 831463 w 5897647"/>
                  <a:gd name="connsiteY37" fmla="*/ 171450 h 4914900"/>
                  <a:gd name="connsiteX38" fmla="*/ 856863 w 5897647"/>
                  <a:gd name="connsiteY38" fmla="*/ 260350 h 4914900"/>
                  <a:gd name="connsiteX39" fmla="*/ 945763 w 5897647"/>
                  <a:gd name="connsiteY39" fmla="*/ 508000 h 4914900"/>
                  <a:gd name="connsiteX40" fmla="*/ 983863 w 5897647"/>
                  <a:gd name="connsiteY40" fmla="*/ 787400 h 4914900"/>
                  <a:gd name="connsiteX41" fmla="*/ 234563 w 5897647"/>
                  <a:gd name="connsiteY41" fmla="*/ 1492250 h 4914900"/>
                  <a:gd name="connsiteX42" fmla="*/ 171063 w 5897647"/>
                  <a:gd name="connsiteY42" fmla="*/ 2489200 h 4914900"/>
                  <a:gd name="connsiteX43" fmla="*/ 1974463 w 5897647"/>
                  <a:gd name="connsiteY43" fmla="*/ 3454400 h 4914900"/>
                  <a:gd name="connsiteX44" fmla="*/ 3053963 w 5897647"/>
                  <a:gd name="connsiteY44" fmla="*/ 3759200 h 4914900"/>
                  <a:gd name="connsiteX45" fmla="*/ 3339713 w 5897647"/>
                  <a:gd name="connsiteY45" fmla="*/ 3949700 h 4914900"/>
                  <a:gd name="connsiteX46" fmla="*/ 3574663 w 5897647"/>
                  <a:gd name="connsiteY46" fmla="*/ 4368800 h 4914900"/>
                  <a:gd name="connsiteX47" fmla="*/ 3612763 w 5897647"/>
                  <a:gd name="connsiteY47" fmla="*/ 4508500 h 4914900"/>
                  <a:gd name="connsiteX48" fmla="*/ 3053963 w 5897647"/>
                  <a:gd name="connsiteY48" fmla="*/ 4914900 h 4914900"/>
                  <a:gd name="connsiteX0" fmla="*/ 5897647 w 5897647"/>
                  <a:gd name="connsiteY0" fmla="*/ 4225925 h 4914900"/>
                  <a:gd name="connsiteX1" fmla="*/ 5366079 w 5897647"/>
                  <a:gd name="connsiteY1" fmla="*/ 4230687 h 4914900"/>
                  <a:gd name="connsiteX2" fmla="*/ 4609713 w 5897647"/>
                  <a:gd name="connsiteY2" fmla="*/ 4232275 h 4914900"/>
                  <a:gd name="connsiteX3" fmla="*/ 4568438 w 5897647"/>
                  <a:gd name="connsiteY3" fmla="*/ 4094163 h 4914900"/>
                  <a:gd name="connsiteX4" fmla="*/ 4463663 w 5897647"/>
                  <a:gd name="connsiteY4" fmla="*/ 3225800 h 4914900"/>
                  <a:gd name="connsiteX5" fmla="*/ 4527163 w 5897647"/>
                  <a:gd name="connsiteY5" fmla="*/ 2578100 h 4914900"/>
                  <a:gd name="connsiteX6" fmla="*/ 4831963 w 5897647"/>
                  <a:gd name="connsiteY6" fmla="*/ 2324100 h 4914900"/>
                  <a:gd name="connsiteX7" fmla="*/ 4933563 w 5897647"/>
                  <a:gd name="connsiteY7" fmla="*/ 2374900 h 4914900"/>
                  <a:gd name="connsiteX8" fmla="*/ 5441563 w 5897647"/>
                  <a:gd name="connsiteY8" fmla="*/ 1752600 h 4914900"/>
                  <a:gd name="connsiteX9" fmla="*/ 5276463 w 5897647"/>
                  <a:gd name="connsiteY9" fmla="*/ 1574800 h 4914900"/>
                  <a:gd name="connsiteX10" fmla="*/ 4387463 w 5897647"/>
                  <a:gd name="connsiteY10" fmla="*/ 1549400 h 4914900"/>
                  <a:gd name="connsiteX11" fmla="*/ 4158863 w 5897647"/>
                  <a:gd name="connsiteY11" fmla="*/ 1473200 h 4914900"/>
                  <a:gd name="connsiteX12" fmla="*/ 3866763 w 5897647"/>
                  <a:gd name="connsiteY12" fmla="*/ 1346200 h 4914900"/>
                  <a:gd name="connsiteX13" fmla="*/ 3866763 w 5897647"/>
                  <a:gd name="connsiteY13" fmla="*/ 1346200 h 4914900"/>
                  <a:gd name="connsiteX14" fmla="*/ 3612763 w 5897647"/>
                  <a:gd name="connsiteY14" fmla="*/ 990600 h 4914900"/>
                  <a:gd name="connsiteX15" fmla="*/ 3180963 w 5897647"/>
                  <a:gd name="connsiteY15" fmla="*/ 546100 h 4914900"/>
                  <a:gd name="connsiteX16" fmla="*/ 3117463 w 5897647"/>
                  <a:gd name="connsiteY16" fmla="*/ 546100 h 4914900"/>
                  <a:gd name="connsiteX17" fmla="*/ 3015863 w 5897647"/>
                  <a:gd name="connsiteY17" fmla="*/ 622300 h 4914900"/>
                  <a:gd name="connsiteX18" fmla="*/ 2799963 w 5897647"/>
                  <a:gd name="connsiteY18" fmla="*/ 647700 h 4914900"/>
                  <a:gd name="connsiteX19" fmla="*/ 2672963 w 5897647"/>
                  <a:gd name="connsiteY19" fmla="*/ 787400 h 4914900"/>
                  <a:gd name="connsiteX20" fmla="*/ 2418963 w 5897647"/>
                  <a:gd name="connsiteY20" fmla="*/ 838200 h 4914900"/>
                  <a:gd name="connsiteX21" fmla="*/ 2330063 w 5897647"/>
                  <a:gd name="connsiteY21" fmla="*/ 863600 h 4914900"/>
                  <a:gd name="connsiteX22" fmla="*/ 2253863 w 5897647"/>
                  <a:gd name="connsiteY22" fmla="*/ 825500 h 4914900"/>
                  <a:gd name="connsiteX23" fmla="*/ 2253863 w 5897647"/>
                  <a:gd name="connsiteY23" fmla="*/ 825500 h 4914900"/>
                  <a:gd name="connsiteX24" fmla="*/ 2253863 w 5897647"/>
                  <a:gd name="connsiteY24" fmla="*/ 825500 h 4914900"/>
                  <a:gd name="connsiteX25" fmla="*/ 2215763 w 5897647"/>
                  <a:gd name="connsiteY25" fmla="*/ 762000 h 4914900"/>
                  <a:gd name="connsiteX26" fmla="*/ 2266563 w 5897647"/>
                  <a:gd name="connsiteY26" fmla="*/ 444500 h 4914900"/>
                  <a:gd name="connsiteX27" fmla="*/ 2317363 w 5897647"/>
                  <a:gd name="connsiteY27" fmla="*/ 279400 h 4914900"/>
                  <a:gd name="connsiteX28" fmla="*/ 2317363 w 5897647"/>
                  <a:gd name="connsiteY28" fmla="*/ 152400 h 4914900"/>
                  <a:gd name="connsiteX29" fmla="*/ 2203063 w 5897647"/>
                  <a:gd name="connsiteY29" fmla="*/ 0 h 4914900"/>
                  <a:gd name="connsiteX30" fmla="*/ 2050663 w 5897647"/>
                  <a:gd name="connsiteY30" fmla="*/ 114300 h 4914900"/>
                  <a:gd name="connsiteX31" fmla="*/ 1720463 w 5897647"/>
                  <a:gd name="connsiteY31" fmla="*/ 127000 h 4914900"/>
                  <a:gd name="connsiteX32" fmla="*/ 1529963 w 5897647"/>
                  <a:gd name="connsiteY32" fmla="*/ 165100 h 4914900"/>
                  <a:gd name="connsiteX33" fmla="*/ 1352163 w 5897647"/>
                  <a:gd name="connsiteY33" fmla="*/ 139700 h 4914900"/>
                  <a:gd name="connsiteX34" fmla="*/ 1148963 w 5897647"/>
                  <a:gd name="connsiteY34" fmla="*/ 63500 h 4914900"/>
                  <a:gd name="connsiteX35" fmla="*/ 996563 w 5897647"/>
                  <a:gd name="connsiteY35" fmla="*/ 88900 h 4914900"/>
                  <a:gd name="connsiteX36" fmla="*/ 945763 w 5897647"/>
                  <a:gd name="connsiteY36" fmla="*/ 152400 h 4914900"/>
                  <a:gd name="connsiteX37" fmla="*/ 831463 w 5897647"/>
                  <a:gd name="connsiteY37" fmla="*/ 171450 h 4914900"/>
                  <a:gd name="connsiteX38" fmla="*/ 856863 w 5897647"/>
                  <a:gd name="connsiteY38" fmla="*/ 260350 h 4914900"/>
                  <a:gd name="connsiteX39" fmla="*/ 945763 w 5897647"/>
                  <a:gd name="connsiteY39" fmla="*/ 508000 h 4914900"/>
                  <a:gd name="connsiteX40" fmla="*/ 983863 w 5897647"/>
                  <a:gd name="connsiteY40" fmla="*/ 787400 h 4914900"/>
                  <a:gd name="connsiteX41" fmla="*/ 234563 w 5897647"/>
                  <a:gd name="connsiteY41" fmla="*/ 1492250 h 4914900"/>
                  <a:gd name="connsiteX42" fmla="*/ 171063 w 5897647"/>
                  <a:gd name="connsiteY42" fmla="*/ 2489200 h 4914900"/>
                  <a:gd name="connsiteX43" fmla="*/ 1974463 w 5897647"/>
                  <a:gd name="connsiteY43" fmla="*/ 3454400 h 4914900"/>
                  <a:gd name="connsiteX44" fmla="*/ 3053963 w 5897647"/>
                  <a:gd name="connsiteY44" fmla="*/ 3759200 h 4914900"/>
                  <a:gd name="connsiteX45" fmla="*/ 3339713 w 5897647"/>
                  <a:gd name="connsiteY45" fmla="*/ 3949700 h 4914900"/>
                  <a:gd name="connsiteX46" fmla="*/ 3574663 w 5897647"/>
                  <a:gd name="connsiteY46" fmla="*/ 4368800 h 4914900"/>
                  <a:gd name="connsiteX47" fmla="*/ 3612763 w 5897647"/>
                  <a:gd name="connsiteY47" fmla="*/ 4508500 h 4914900"/>
                  <a:gd name="connsiteX48" fmla="*/ 3053963 w 5897647"/>
                  <a:gd name="connsiteY48" fmla="*/ 4914900 h 491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897647" h="4914900">
                    <a:moveTo>
                      <a:pt x="5897647" y="4225925"/>
                    </a:moveTo>
                    <a:cubicBezTo>
                      <a:pt x="5731570" y="4235450"/>
                      <a:pt x="5580735" y="4229629"/>
                      <a:pt x="5366079" y="4230687"/>
                    </a:cubicBezTo>
                    <a:lnTo>
                      <a:pt x="4609713" y="4232275"/>
                    </a:lnTo>
                    <a:lnTo>
                      <a:pt x="4568438" y="4094163"/>
                    </a:lnTo>
                    <a:lnTo>
                      <a:pt x="4463663" y="3225800"/>
                    </a:lnTo>
                    <a:lnTo>
                      <a:pt x="4527163" y="2578100"/>
                    </a:lnTo>
                    <a:lnTo>
                      <a:pt x="4831963" y="2324100"/>
                    </a:lnTo>
                    <a:lnTo>
                      <a:pt x="4933563" y="2374900"/>
                    </a:lnTo>
                    <a:lnTo>
                      <a:pt x="5441563" y="1752600"/>
                    </a:lnTo>
                    <a:lnTo>
                      <a:pt x="5276463" y="1574800"/>
                    </a:lnTo>
                    <a:lnTo>
                      <a:pt x="4387463" y="1549400"/>
                    </a:lnTo>
                    <a:lnTo>
                      <a:pt x="4158863" y="1473200"/>
                    </a:lnTo>
                    <a:lnTo>
                      <a:pt x="3866763" y="1346200"/>
                    </a:lnTo>
                    <a:lnTo>
                      <a:pt x="3866763" y="1346200"/>
                    </a:lnTo>
                    <a:lnTo>
                      <a:pt x="3612763" y="990600"/>
                    </a:lnTo>
                    <a:lnTo>
                      <a:pt x="3180963" y="546100"/>
                    </a:lnTo>
                    <a:lnTo>
                      <a:pt x="3117463" y="546100"/>
                    </a:lnTo>
                    <a:lnTo>
                      <a:pt x="3015863" y="622300"/>
                    </a:lnTo>
                    <a:lnTo>
                      <a:pt x="2799963" y="647700"/>
                    </a:lnTo>
                    <a:lnTo>
                      <a:pt x="2672963" y="787400"/>
                    </a:lnTo>
                    <a:lnTo>
                      <a:pt x="2418963" y="838200"/>
                    </a:lnTo>
                    <a:lnTo>
                      <a:pt x="2330063" y="863600"/>
                    </a:lnTo>
                    <a:lnTo>
                      <a:pt x="2253863" y="825500"/>
                    </a:lnTo>
                    <a:lnTo>
                      <a:pt x="2253863" y="825500"/>
                    </a:lnTo>
                    <a:lnTo>
                      <a:pt x="2253863" y="825500"/>
                    </a:lnTo>
                    <a:lnTo>
                      <a:pt x="2215763" y="762000"/>
                    </a:lnTo>
                    <a:lnTo>
                      <a:pt x="2266563" y="444500"/>
                    </a:lnTo>
                    <a:lnTo>
                      <a:pt x="2317363" y="279400"/>
                    </a:lnTo>
                    <a:lnTo>
                      <a:pt x="2317363" y="152400"/>
                    </a:lnTo>
                    <a:lnTo>
                      <a:pt x="2203063" y="0"/>
                    </a:lnTo>
                    <a:lnTo>
                      <a:pt x="2050663" y="114300"/>
                    </a:lnTo>
                    <a:lnTo>
                      <a:pt x="1720463" y="127000"/>
                    </a:lnTo>
                    <a:lnTo>
                      <a:pt x="1529963" y="165100"/>
                    </a:lnTo>
                    <a:lnTo>
                      <a:pt x="1352163" y="139700"/>
                    </a:lnTo>
                    <a:lnTo>
                      <a:pt x="1148963" y="63500"/>
                    </a:lnTo>
                    <a:lnTo>
                      <a:pt x="996563" y="88900"/>
                    </a:lnTo>
                    <a:lnTo>
                      <a:pt x="945763" y="152400"/>
                    </a:lnTo>
                    <a:lnTo>
                      <a:pt x="831463" y="171450"/>
                    </a:lnTo>
                    <a:lnTo>
                      <a:pt x="856863" y="260350"/>
                    </a:lnTo>
                    <a:lnTo>
                      <a:pt x="945763" y="508000"/>
                    </a:lnTo>
                    <a:lnTo>
                      <a:pt x="983863" y="787400"/>
                    </a:lnTo>
                    <a:cubicBezTo>
                      <a:pt x="956346" y="1289050"/>
                      <a:pt x="592280" y="1282700"/>
                      <a:pt x="234563" y="1492250"/>
                    </a:cubicBezTo>
                    <a:cubicBezTo>
                      <a:pt x="-123154" y="1786467"/>
                      <a:pt x="-10970" y="2194983"/>
                      <a:pt x="171063" y="2489200"/>
                    </a:cubicBezTo>
                    <a:lnTo>
                      <a:pt x="1974463" y="3454400"/>
                    </a:lnTo>
                    <a:lnTo>
                      <a:pt x="3053963" y="3759200"/>
                    </a:lnTo>
                    <a:lnTo>
                      <a:pt x="3339713" y="3949700"/>
                    </a:lnTo>
                    <a:cubicBezTo>
                      <a:pt x="3462480" y="4076700"/>
                      <a:pt x="3489996" y="4229100"/>
                      <a:pt x="3574663" y="4368800"/>
                    </a:cubicBezTo>
                    <a:lnTo>
                      <a:pt x="3612763" y="4508500"/>
                    </a:lnTo>
                    <a:lnTo>
                      <a:pt x="3053963" y="491490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2800"/>
              </a:p>
            </p:txBody>
          </p:sp>
          <p:sp>
            <p:nvSpPr>
              <p:cNvPr id="8" name="CuadroTexto 7"/>
              <p:cNvSpPr txBox="1"/>
              <p:nvPr/>
            </p:nvSpPr>
            <p:spPr>
              <a:xfrm rot="1299826">
                <a:off x="1933781" y="3812957"/>
                <a:ext cx="1499179" cy="232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900" b="1" dirty="0" smtClean="0"/>
                  <a:t>AUTOPISTA GENERAL RUMIÑAHUII</a:t>
                </a:r>
                <a:endParaRPr lang="es-EC" sz="900" b="1" dirty="0"/>
              </a:p>
            </p:txBody>
          </p:sp>
          <p:sp>
            <p:nvSpPr>
              <p:cNvPr id="9" name="CuadroTexto 8"/>
              <p:cNvSpPr txBox="1"/>
              <p:nvPr/>
            </p:nvSpPr>
            <p:spPr>
              <a:xfrm rot="5096179">
                <a:off x="5891832" y="4625243"/>
                <a:ext cx="1052910" cy="174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900" b="1" dirty="0" smtClean="0"/>
                  <a:t>AV. DEL ESTADIO</a:t>
                </a:r>
                <a:endParaRPr lang="es-EC" sz="900" b="1" dirty="0"/>
              </a:p>
            </p:txBody>
          </p:sp>
          <p:sp>
            <p:nvSpPr>
              <p:cNvPr id="10" name="CuadroTexto 9"/>
              <p:cNvSpPr txBox="1"/>
              <p:nvPr/>
            </p:nvSpPr>
            <p:spPr>
              <a:xfrm rot="19671683">
                <a:off x="4612763" y="5833866"/>
                <a:ext cx="899491" cy="232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900" b="1" dirty="0" smtClean="0"/>
                  <a:t>LOLA QUINTANA</a:t>
                </a:r>
                <a:endParaRPr lang="es-EC" sz="900" b="1" dirty="0"/>
              </a:p>
            </p:txBody>
          </p:sp>
          <p:sp>
            <p:nvSpPr>
              <p:cNvPr id="11" name="CuadroTexto 10"/>
              <p:cNvSpPr txBox="1"/>
              <p:nvPr/>
            </p:nvSpPr>
            <p:spPr>
              <a:xfrm rot="21267275">
                <a:off x="6435714" y="5470002"/>
                <a:ext cx="924150" cy="232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900" b="1" dirty="0" smtClean="0"/>
                  <a:t>CHARLES DARWIN</a:t>
                </a:r>
                <a:endParaRPr lang="es-EC" sz="900" b="1" dirty="0"/>
              </a:p>
            </p:txBody>
          </p:sp>
          <p:sp>
            <p:nvSpPr>
              <p:cNvPr id="12" name="CuadroTexto 11"/>
              <p:cNvSpPr txBox="1"/>
              <p:nvPr/>
            </p:nvSpPr>
            <p:spPr>
              <a:xfrm rot="19132897">
                <a:off x="6734632" y="3210296"/>
                <a:ext cx="817845" cy="232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900" b="1" dirty="0" smtClean="0"/>
                  <a:t>CORNELIA POLIT</a:t>
                </a:r>
                <a:endParaRPr lang="es-EC" sz="900" b="1" dirty="0"/>
              </a:p>
            </p:txBody>
          </p:sp>
          <p:sp>
            <p:nvSpPr>
              <p:cNvPr id="13" name="CuadroTexto 12"/>
              <p:cNvSpPr txBox="1"/>
              <p:nvPr/>
            </p:nvSpPr>
            <p:spPr>
              <a:xfrm rot="20759918">
                <a:off x="4090135" y="2001317"/>
                <a:ext cx="777046" cy="232037"/>
              </a:xfrm>
              <a:custGeom>
                <a:avLst/>
                <a:gdLst>
                  <a:gd name="connsiteX0" fmla="*/ 0 w 1201946"/>
                  <a:gd name="connsiteY0" fmla="*/ 0 h 184666"/>
                  <a:gd name="connsiteX1" fmla="*/ 1201946 w 1201946"/>
                  <a:gd name="connsiteY1" fmla="*/ 0 h 184666"/>
                  <a:gd name="connsiteX2" fmla="*/ 1201946 w 1201946"/>
                  <a:gd name="connsiteY2" fmla="*/ 184666 h 184666"/>
                  <a:gd name="connsiteX3" fmla="*/ 0 w 1201946"/>
                  <a:gd name="connsiteY3" fmla="*/ 184666 h 184666"/>
                  <a:gd name="connsiteX4" fmla="*/ 0 w 1201946"/>
                  <a:gd name="connsiteY4" fmla="*/ 0 h 184666"/>
                  <a:gd name="connsiteX0" fmla="*/ 0 w 1201946"/>
                  <a:gd name="connsiteY0" fmla="*/ 0 h 184666"/>
                  <a:gd name="connsiteX1" fmla="*/ 458996 w 1201946"/>
                  <a:gd name="connsiteY1" fmla="*/ 165100 h 184666"/>
                  <a:gd name="connsiteX2" fmla="*/ 1201946 w 1201946"/>
                  <a:gd name="connsiteY2" fmla="*/ 184666 h 184666"/>
                  <a:gd name="connsiteX3" fmla="*/ 0 w 1201946"/>
                  <a:gd name="connsiteY3" fmla="*/ 184666 h 184666"/>
                  <a:gd name="connsiteX4" fmla="*/ 0 w 1201946"/>
                  <a:gd name="connsiteY4" fmla="*/ 0 h 18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1946" h="184666">
                    <a:moveTo>
                      <a:pt x="0" y="0"/>
                    </a:moveTo>
                    <a:lnTo>
                      <a:pt x="458996" y="165100"/>
                    </a:lnTo>
                    <a:lnTo>
                      <a:pt x="1201946" y="184666"/>
                    </a:lnTo>
                    <a:lnTo>
                      <a:pt x="0" y="18466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900" b="1" dirty="0" smtClean="0"/>
                  <a:t>NELA MARTINEZ</a:t>
                </a:r>
                <a:endParaRPr lang="es-EC" sz="900" b="1" dirty="0"/>
              </a:p>
            </p:txBody>
          </p:sp>
          <p:sp>
            <p:nvSpPr>
              <p:cNvPr id="14" name="CuadroTexto 13"/>
              <p:cNvSpPr txBox="1"/>
              <p:nvPr/>
            </p:nvSpPr>
            <p:spPr>
              <a:xfrm>
                <a:off x="5939196" y="2781554"/>
                <a:ext cx="1201946" cy="232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900" b="1" dirty="0" smtClean="0"/>
                  <a:t>SEBASTIÁN DE BENALCAZAR</a:t>
                </a:r>
                <a:endParaRPr lang="es-EC" sz="900" b="1" dirty="0"/>
              </a:p>
            </p:txBody>
          </p:sp>
          <p:sp>
            <p:nvSpPr>
              <p:cNvPr id="15" name="CuadroTexto 14"/>
              <p:cNvSpPr txBox="1"/>
              <p:nvPr/>
            </p:nvSpPr>
            <p:spPr>
              <a:xfrm rot="21428184">
                <a:off x="3070335" y="1374311"/>
                <a:ext cx="777046" cy="232037"/>
              </a:xfrm>
              <a:custGeom>
                <a:avLst/>
                <a:gdLst>
                  <a:gd name="connsiteX0" fmla="*/ 0 w 1201946"/>
                  <a:gd name="connsiteY0" fmla="*/ 0 h 184666"/>
                  <a:gd name="connsiteX1" fmla="*/ 1201946 w 1201946"/>
                  <a:gd name="connsiteY1" fmla="*/ 0 h 184666"/>
                  <a:gd name="connsiteX2" fmla="*/ 1201946 w 1201946"/>
                  <a:gd name="connsiteY2" fmla="*/ 184666 h 184666"/>
                  <a:gd name="connsiteX3" fmla="*/ 0 w 1201946"/>
                  <a:gd name="connsiteY3" fmla="*/ 184666 h 184666"/>
                  <a:gd name="connsiteX4" fmla="*/ 0 w 1201946"/>
                  <a:gd name="connsiteY4" fmla="*/ 0 h 184666"/>
                  <a:gd name="connsiteX0" fmla="*/ 0 w 1201946"/>
                  <a:gd name="connsiteY0" fmla="*/ 0 h 184666"/>
                  <a:gd name="connsiteX1" fmla="*/ 458996 w 1201946"/>
                  <a:gd name="connsiteY1" fmla="*/ 165100 h 184666"/>
                  <a:gd name="connsiteX2" fmla="*/ 1201946 w 1201946"/>
                  <a:gd name="connsiteY2" fmla="*/ 184666 h 184666"/>
                  <a:gd name="connsiteX3" fmla="*/ 0 w 1201946"/>
                  <a:gd name="connsiteY3" fmla="*/ 184666 h 184666"/>
                  <a:gd name="connsiteX4" fmla="*/ 0 w 1201946"/>
                  <a:gd name="connsiteY4" fmla="*/ 0 h 18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1946" h="184666">
                    <a:moveTo>
                      <a:pt x="0" y="0"/>
                    </a:moveTo>
                    <a:lnTo>
                      <a:pt x="458996" y="165100"/>
                    </a:lnTo>
                    <a:lnTo>
                      <a:pt x="1201946" y="184666"/>
                    </a:lnTo>
                    <a:lnTo>
                      <a:pt x="0" y="18466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900" b="1" dirty="0" smtClean="0"/>
                  <a:t>NELA MARTINEZ</a:t>
                </a:r>
                <a:endParaRPr lang="es-EC" sz="900" b="1" dirty="0"/>
              </a:p>
            </p:txBody>
          </p:sp>
          <p:pic>
            <p:nvPicPr>
              <p:cNvPr id="16" name="Picture 8" descr="http://www.juntadeandalucia.es/averroes/mochiladigitalESO/sec/recursos_ambito/socio_linguistico/espa_sociales/imagen_2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401979">
                <a:off x="7395790" y="1141508"/>
                <a:ext cx="800787" cy="7698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Flecha derecha 16"/>
              <p:cNvSpPr/>
              <p:nvPr/>
            </p:nvSpPr>
            <p:spPr>
              <a:xfrm rot="16818557">
                <a:off x="2528485" y="1058354"/>
                <a:ext cx="337087" cy="20098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2800"/>
              </a:p>
            </p:txBody>
          </p:sp>
          <p:sp>
            <p:nvSpPr>
              <p:cNvPr id="18" name="Flecha derecha 17"/>
              <p:cNvSpPr/>
              <p:nvPr/>
            </p:nvSpPr>
            <p:spPr>
              <a:xfrm rot="3964835">
                <a:off x="5655408" y="6304595"/>
                <a:ext cx="308229" cy="19469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2800"/>
              </a:p>
            </p:txBody>
          </p:sp>
          <p:sp>
            <p:nvSpPr>
              <p:cNvPr id="19" name="Llamada rectangular redondeada 18"/>
              <p:cNvSpPr/>
              <p:nvPr/>
            </p:nvSpPr>
            <p:spPr>
              <a:xfrm>
                <a:off x="1905061" y="1009017"/>
                <a:ext cx="646433" cy="299653"/>
              </a:xfrm>
              <a:prstGeom prst="wedgeRoundRectCallout">
                <a:avLst>
                  <a:gd name="adj1" fmla="val 50890"/>
                  <a:gd name="adj2" fmla="val -18891"/>
                  <a:gd name="adj3" fmla="val 16667"/>
                </a:avLst>
              </a:prstGeom>
              <a:solidFill>
                <a:srgbClr val="0070C0">
                  <a:alpha val="51000"/>
                </a:srgb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600" b="1" dirty="0" smtClean="0">
                    <a:solidFill>
                      <a:schemeClr val="tx1"/>
                    </a:solidFill>
                  </a:rPr>
                  <a:t>QUITO</a:t>
                </a:r>
                <a:endParaRPr lang="es-ES" sz="1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Llamada rectangular redondeada 19"/>
              <p:cNvSpPr/>
              <p:nvPr/>
            </p:nvSpPr>
            <p:spPr>
              <a:xfrm>
                <a:off x="6082908" y="6153467"/>
                <a:ext cx="757137" cy="189873"/>
              </a:xfrm>
              <a:prstGeom prst="wedgeRoundRectCallout">
                <a:avLst>
                  <a:gd name="adj1" fmla="val -86133"/>
                  <a:gd name="adj2" fmla="val 39095"/>
                  <a:gd name="adj3" fmla="val 16667"/>
                </a:avLst>
              </a:prstGeom>
              <a:solidFill>
                <a:srgbClr val="0070C0">
                  <a:alpha val="51000"/>
                </a:srgb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050" b="1" dirty="0" smtClean="0">
                    <a:solidFill>
                      <a:schemeClr val="tx1"/>
                    </a:solidFill>
                  </a:rPr>
                  <a:t>VALLE</a:t>
                </a:r>
                <a:endParaRPr lang="es-ES" sz="105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" name="Rectángulo 25"/>
            <p:cNvSpPr/>
            <p:nvPr/>
          </p:nvSpPr>
          <p:spPr>
            <a:xfrm>
              <a:off x="4502263" y="3244334"/>
              <a:ext cx="139473" cy="5259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endParaRPr lang="es-EC" sz="2800" b="1" dirty="0"/>
            </a:p>
          </p:txBody>
        </p:sp>
        <p:sp>
          <p:nvSpPr>
            <p:cNvPr id="27" name="Llamada rectangular redondeada 26"/>
            <p:cNvSpPr/>
            <p:nvPr/>
          </p:nvSpPr>
          <p:spPr>
            <a:xfrm>
              <a:off x="3767034" y="1414929"/>
              <a:ext cx="1213963" cy="364053"/>
            </a:xfrm>
            <a:prstGeom prst="wedgeRoundRectCallout">
              <a:avLst>
                <a:gd name="adj1" fmla="val -31707"/>
                <a:gd name="adj2" fmla="val 134036"/>
                <a:gd name="adj3" fmla="val 16667"/>
              </a:avLst>
            </a:prstGeom>
            <a:solidFill>
              <a:srgbClr val="FF0000">
                <a:alpha val="5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s-EC" sz="1050" b="1" dirty="0">
                  <a:solidFill>
                    <a:schemeClr val="tx1"/>
                  </a:solidFill>
                </a:rPr>
                <a:t>RUTA ACTUAL </a:t>
              </a:r>
              <a:endParaRPr lang="es-EC" sz="1050" b="1" dirty="0" smtClean="0">
                <a:solidFill>
                  <a:schemeClr val="tx1"/>
                </a:solidFill>
              </a:endParaRPr>
            </a:p>
            <a:p>
              <a:pPr algn="ctr">
                <a:defRPr/>
              </a:pPr>
              <a:r>
                <a:rPr lang="es-EC" sz="1050" b="1" dirty="0" smtClean="0">
                  <a:solidFill>
                    <a:schemeClr val="tx1"/>
                  </a:solidFill>
                </a:rPr>
                <a:t> </a:t>
              </a:r>
              <a:r>
                <a:rPr lang="es-EC" sz="1050" b="1" dirty="0">
                  <a:solidFill>
                    <a:schemeClr val="tx1"/>
                  </a:solidFill>
                </a:rPr>
                <a:t>ARMENIA - CONOCOTO</a:t>
              </a:r>
            </a:p>
          </p:txBody>
        </p:sp>
      </p:grpSp>
      <p:sp>
        <p:nvSpPr>
          <p:cNvPr id="29" name="4 CuadroTexto"/>
          <p:cNvSpPr txBox="1">
            <a:spLocks noChangeArrowheads="1"/>
          </p:cNvSpPr>
          <p:nvPr/>
        </p:nvSpPr>
        <p:spPr bwMode="auto">
          <a:xfrm>
            <a:off x="116161" y="5184563"/>
            <a:ext cx="3413804" cy="1228417"/>
          </a:xfrm>
          <a:prstGeom prst="rect">
            <a:avLst/>
          </a:prstGeom>
          <a:solidFill>
            <a:schemeClr val="bg1"/>
          </a:solidFill>
          <a:effectLst>
            <a:outerShdw blurRad="50800" dist="38100" dir="18900000" algn="bl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C"/>
            </a:defPPr>
            <a:lvl1pPr algn="ctr"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s-EC" altLang="es-EC" sz="1800" dirty="0" smtClean="0"/>
              <a:t>DATOS DEL DESPLAZAMIENTO RUTA ACTUAL                            </a:t>
            </a:r>
            <a:endParaRPr lang="en-US" sz="1100" dirty="0"/>
          </a:p>
          <a:p>
            <a:pPr algn="l"/>
            <a:r>
              <a:rPr lang="es-EC" altLang="es-EC" sz="1200" dirty="0"/>
              <a:t>Distancia:	                </a:t>
            </a:r>
            <a:r>
              <a:rPr lang="es-EC" altLang="es-EC" sz="1200" dirty="0" smtClean="0"/>
              <a:t>	          9 </a:t>
            </a:r>
            <a:r>
              <a:rPr lang="es-EC" altLang="es-EC" sz="1200" dirty="0"/>
              <a:t>Km.</a:t>
            </a:r>
          </a:p>
          <a:p>
            <a:pPr algn="l"/>
            <a:r>
              <a:rPr lang="es-EC" altLang="es-EC" sz="1200" dirty="0"/>
              <a:t>Tiempo </a:t>
            </a:r>
            <a:r>
              <a:rPr lang="es-EC" altLang="es-EC" sz="1200" dirty="0" smtClean="0"/>
              <a:t>Aproximado Hora Pico:     45 Minutos </a:t>
            </a:r>
            <a:endParaRPr lang="es-EC" altLang="es-EC" sz="1200" dirty="0"/>
          </a:p>
          <a:p>
            <a:pPr algn="l"/>
            <a:r>
              <a:rPr lang="es-EC" altLang="es-EC" sz="1200" dirty="0"/>
              <a:t>Tiempo </a:t>
            </a:r>
            <a:r>
              <a:rPr lang="es-EC" altLang="es-EC" sz="1200" dirty="0" smtClean="0"/>
              <a:t>Aproximado Hora valle:    25 </a:t>
            </a:r>
            <a:r>
              <a:rPr lang="es-EC" altLang="es-EC" sz="1200" dirty="0"/>
              <a:t>Minutos</a:t>
            </a:r>
          </a:p>
          <a:p>
            <a:pPr algn="l"/>
            <a:r>
              <a:rPr lang="es-EC" altLang="es-EC" sz="1200" dirty="0" smtClean="0"/>
              <a:t>Velocidad </a:t>
            </a:r>
            <a:r>
              <a:rPr lang="es-EC" altLang="es-EC" sz="1200" dirty="0"/>
              <a:t>Promedio:    </a:t>
            </a:r>
            <a:r>
              <a:rPr lang="es-EC" altLang="es-EC" sz="1200" dirty="0" smtClean="0"/>
              <a:t>	         20 </a:t>
            </a:r>
            <a:r>
              <a:rPr lang="es-EC" altLang="es-EC" sz="1200" dirty="0"/>
              <a:t>a </a:t>
            </a:r>
            <a:r>
              <a:rPr lang="es-EC" altLang="es-EC" sz="1200" dirty="0" smtClean="0"/>
              <a:t>40 </a:t>
            </a:r>
            <a:r>
              <a:rPr lang="es-EC" altLang="es-EC" sz="1200" dirty="0"/>
              <a:t>Km/h</a:t>
            </a:r>
          </a:p>
        </p:txBody>
      </p:sp>
      <p:sp>
        <p:nvSpPr>
          <p:cNvPr id="24" name="Triángulo isósceles 23"/>
          <p:cNvSpPr/>
          <p:nvPr/>
        </p:nvSpPr>
        <p:spPr>
          <a:xfrm>
            <a:off x="7403372" y="2726578"/>
            <a:ext cx="45719" cy="4571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37" name="Grupo 36"/>
          <p:cNvGrpSpPr/>
          <p:nvPr/>
        </p:nvGrpSpPr>
        <p:grpSpPr>
          <a:xfrm rot="16200000">
            <a:off x="8047558" y="5240108"/>
            <a:ext cx="178026" cy="326610"/>
            <a:chOff x="10110651" y="2825387"/>
            <a:chExt cx="1060704" cy="1731307"/>
          </a:xfrm>
        </p:grpSpPr>
        <p:sp>
          <p:nvSpPr>
            <p:cNvPr id="35" name="Triángulo isósceles 34"/>
            <p:cNvSpPr/>
            <p:nvPr/>
          </p:nvSpPr>
          <p:spPr>
            <a:xfrm>
              <a:off x="10110651" y="2825387"/>
              <a:ext cx="1060704" cy="9144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6" name="Triángulo isósceles 35"/>
            <p:cNvSpPr/>
            <p:nvPr/>
          </p:nvSpPr>
          <p:spPr>
            <a:xfrm>
              <a:off x="10110651" y="3642294"/>
              <a:ext cx="1060704" cy="9144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38" name="Grupo 37"/>
          <p:cNvGrpSpPr/>
          <p:nvPr/>
        </p:nvGrpSpPr>
        <p:grpSpPr>
          <a:xfrm rot="228679">
            <a:off x="6468746" y="3781622"/>
            <a:ext cx="178026" cy="326610"/>
            <a:chOff x="10110651" y="2825387"/>
            <a:chExt cx="1060704" cy="1731307"/>
          </a:xfrm>
        </p:grpSpPr>
        <p:sp>
          <p:nvSpPr>
            <p:cNvPr id="39" name="Triángulo isósceles 38"/>
            <p:cNvSpPr/>
            <p:nvPr/>
          </p:nvSpPr>
          <p:spPr>
            <a:xfrm>
              <a:off x="10110651" y="2825387"/>
              <a:ext cx="1060704" cy="9144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40" name="Triángulo isósceles 39"/>
            <p:cNvSpPr/>
            <p:nvPr/>
          </p:nvSpPr>
          <p:spPr>
            <a:xfrm>
              <a:off x="10110651" y="3642294"/>
              <a:ext cx="1060704" cy="9144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41" name="Grupo 40"/>
          <p:cNvGrpSpPr/>
          <p:nvPr/>
        </p:nvGrpSpPr>
        <p:grpSpPr>
          <a:xfrm rot="17479665">
            <a:off x="5858503" y="2452955"/>
            <a:ext cx="178026" cy="326610"/>
            <a:chOff x="10110651" y="2825387"/>
            <a:chExt cx="1060704" cy="1731307"/>
          </a:xfrm>
        </p:grpSpPr>
        <p:sp>
          <p:nvSpPr>
            <p:cNvPr id="42" name="Triángulo isósceles 41"/>
            <p:cNvSpPr/>
            <p:nvPr/>
          </p:nvSpPr>
          <p:spPr>
            <a:xfrm>
              <a:off x="10110651" y="2825387"/>
              <a:ext cx="1060704" cy="9144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43" name="Triángulo isósceles 42"/>
            <p:cNvSpPr/>
            <p:nvPr/>
          </p:nvSpPr>
          <p:spPr>
            <a:xfrm>
              <a:off x="10110651" y="3642294"/>
              <a:ext cx="1060704" cy="9144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44" name="Grupo 43"/>
          <p:cNvGrpSpPr/>
          <p:nvPr/>
        </p:nvGrpSpPr>
        <p:grpSpPr>
          <a:xfrm rot="877198">
            <a:off x="3460401" y="1617252"/>
            <a:ext cx="178026" cy="326610"/>
            <a:chOff x="10110651" y="2825387"/>
            <a:chExt cx="1060704" cy="1731307"/>
          </a:xfrm>
        </p:grpSpPr>
        <p:sp>
          <p:nvSpPr>
            <p:cNvPr id="45" name="Triángulo isósceles 44"/>
            <p:cNvSpPr/>
            <p:nvPr/>
          </p:nvSpPr>
          <p:spPr>
            <a:xfrm>
              <a:off x="10110651" y="2825387"/>
              <a:ext cx="1060704" cy="9144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46" name="Triángulo isósceles 45"/>
            <p:cNvSpPr/>
            <p:nvPr/>
          </p:nvSpPr>
          <p:spPr>
            <a:xfrm>
              <a:off x="10110651" y="3642294"/>
              <a:ext cx="1060704" cy="9144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47" name="Grupo 46"/>
          <p:cNvGrpSpPr/>
          <p:nvPr/>
        </p:nvGrpSpPr>
        <p:grpSpPr>
          <a:xfrm rot="17007781">
            <a:off x="2033062" y="1125004"/>
            <a:ext cx="178026" cy="326610"/>
            <a:chOff x="10110651" y="2825387"/>
            <a:chExt cx="1060704" cy="1731307"/>
          </a:xfrm>
        </p:grpSpPr>
        <p:sp>
          <p:nvSpPr>
            <p:cNvPr id="48" name="Triángulo isósceles 47"/>
            <p:cNvSpPr/>
            <p:nvPr/>
          </p:nvSpPr>
          <p:spPr>
            <a:xfrm>
              <a:off x="10110651" y="2825387"/>
              <a:ext cx="1060704" cy="9144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49" name="Triángulo isósceles 48"/>
            <p:cNvSpPr/>
            <p:nvPr/>
          </p:nvSpPr>
          <p:spPr>
            <a:xfrm>
              <a:off x="10110651" y="3642294"/>
              <a:ext cx="1060704" cy="9144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50" name="Grupo 49"/>
          <p:cNvGrpSpPr/>
          <p:nvPr/>
        </p:nvGrpSpPr>
        <p:grpSpPr>
          <a:xfrm rot="6754511">
            <a:off x="911565" y="3592161"/>
            <a:ext cx="178026" cy="326610"/>
            <a:chOff x="10110651" y="2825387"/>
            <a:chExt cx="1060704" cy="1731307"/>
          </a:xfrm>
        </p:grpSpPr>
        <p:sp>
          <p:nvSpPr>
            <p:cNvPr id="51" name="Triángulo isósceles 50"/>
            <p:cNvSpPr/>
            <p:nvPr/>
          </p:nvSpPr>
          <p:spPr>
            <a:xfrm>
              <a:off x="10110651" y="2825387"/>
              <a:ext cx="1060704" cy="9144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52" name="Triángulo isósceles 51"/>
            <p:cNvSpPr/>
            <p:nvPr/>
          </p:nvSpPr>
          <p:spPr>
            <a:xfrm>
              <a:off x="10110651" y="3642294"/>
              <a:ext cx="1060704" cy="9144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53" name="Grupo 52"/>
          <p:cNvGrpSpPr/>
          <p:nvPr/>
        </p:nvGrpSpPr>
        <p:grpSpPr>
          <a:xfrm rot="9005182">
            <a:off x="5141866" y="5213973"/>
            <a:ext cx="178026" cy="326610"/>
            <a:chOff x="10110651" y="2825387"/>
            <a:chExt cx="1060704" cy="1731307"/>
          </a:xfrm>
        </p:grpSpPr>
        <p:sp>
          <p:nvSpPr>
            <p:cNvPr id="54" name="Triángulo isósceles 53"/>
            <p:cNvSpPr/>
            <p:nvPr/>
          </p:nvSpPr>
          <p:spPr>
            <a:xfrm>
              <a:off x="10110651" y="2825387"/>
              <a:ext cx="1060704" cy="9144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55" name="Triángulo isósceles 54"/>
            <p:cNvSpPr/>
            <p:nvPr/>
          </p:nvSpPr>
          <p:spPr>
            <a:xfrm>
              <a:off x="10110651" y="3642294"/>
              <a:ext cx="1060704" cy="9144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4037725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1 Título"/>
          <p:cNvSpPr txBox="1">
            <a:spLocks/>
          </p:cNvSpPr>
          <p:nvPr/>
        </p:nvSpPr>
        <p:spPr bwMode="auto">
          <a:xfrm>
            <a:off x="3543464" y="44839"/>
            <a:ext cx="5720163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EC" sz="2000" b="1" dirty="0" smtClean="0">
                <a:latin typeface="+mj-lt"/>
                <a:ea typeface="+mj-ea"/>
                <a:cs typeface="+mj-cs"/>
              </a:rPr>
              <a:t>PROPUESTA  DE RUTA DE LA  ARMENIA - CONOCOTO</a:t>
            </a:r>
          </a:p>
        </p:txBody>
      </p:sp>
      <p:grpSp>
        <p:nvGrpSpPr>
          <p:cNvPr id="91" name="Grupo 90"/>
          <p:cNvGrpSpPr/>
          <p:nvPr/>
        </p:nvGrpSpPr>
        <p:grpSpPr>
          <a:xfrm>
            <a:off x="9616" y="1086160"/>
            <a:ext cx="9058500" cy="5538454"/>
            <a:chOff x="45069" y="1080059"/>
            <a:chExt cx="6350588" cy="5153025"/>
          </a:xfrm>
        </p:grpSpPr>
        <p:grpSp>
          <p:nvGrpSpPr>
            <p:cNvPr id="70" name="Grupo 69"/>
            <p:cNvGrpSpPr/>
            <p:nvPr/>
          </p:nvGrpSpPr>
          <p:grpSpPr>
            <a:xfrm>
              <a:off x="82991" y="1080059"/>
              <a:ext cx="6312666" cy="5153025"/>
              <a:chOff x="82991" y="1080059"/>
              <a:chExt cx="6312666" cy="5153025"/>
            </a:xfrm>
          </p:grpSpPr>
          <p:grpSp>
            <p:nvGrpSpPr>
              <p:cNvPr id="18" name="Grupo 17"/>
              <p:cNvGrpSpPr/>
              <p:nvPr/>
            </p:nvGrpSpPr>
            <p:grpSpPr>
              <a:xfrm>
                <a:off x="82991" y="1080059"/>
                <a:ext cx="6276975" cy="5153025"/>
                <a:chOff x="1428050" y="852486"/>
                <a:chExt cx="6276975" cy="5153025"/>
              </a:xfrm>
            </p:grpSpPr>
            <p:pic>
              <p:nvPicPr>
                <p:cNvPr id="2" name="Imagen 1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428050" y="852486"/>
                  <a:ext cx="6276975" cy="5153025"/>
                </a:xfrm>
                <a:prstGeom prst="rect">
                  <a:avLst/>
                </a:prstGeom>
                <a:ln>
                  <a:solidFill>
                    <a:srgbClr val="0070C0"/>
                  </a:solidFill>
                </a:ln>
              </p:spPr>
            </p:pic>
            <p:sp>
              <p:nvSpPr>
                <p:cNvPr id="3" name="Forma libre 2"/>
                <p:cNvSpPr/>
                <p:nvPr/>
              </p:nvSpPr>
              <p:spPr>
                <a:xfrm rot="17988000">
                  <a:off x="6160387" y="3095340"/>
                  <a:ext cx="554164" cy="184251"/>
                </a:xfrm>
                <a:custGeom>
                  <a:avLst/>
                  <a:gdLst>
                    <a:gd name="connsiteX0" fmla="*/ 0 w 155575"/>
                    <a:gd name="connsiteY0" fmla="*/ 0 h 79375"/>
                    <a:gd name="connsiteX1" fmla="*/ 3175 w 155575"/>
                    <a:gd name="connsiteY1" fmla="*/ 79375 h 79375"/>
                    <a:gd name="connsiteX2" fmla="*/ 155575 w 155575"/>
                    <a:gd name="connsiteY2" fmla="*/ 79375 h 79375"/>
                    <a:gd name="connsiteX3" fmla="*/ 152400 w 155575"/>
                    <a:gd name="connsiteY3" fmla="*/ 0 h 79375"/>
                    <a:gd name="connsiteX4" fmla="*/ 0 w 155575"/>
                    <a:gd name="connsiteY4" fmla="*/ 0 h 79375"/>
                    <a:gd name="connsiteX0" fmla="*/ 0 w 457215"/>
                    <a:gd name="connsiteY0" fmla="*/ 0 h 79375"/>
                    <a:gd name="connsiteX1" fmla="*/ 3175 w 457215"/>
                    <a:gd name="connsiteY1" fmla="*/ 79375 h 79375"/>
                    <a:gd name="connsiteX2" fmla="*/ 155575 w 457215"/>
                    <a:gd name="connsiteY2" fmla="*/ 79375 h 79375"/>
                    <a:gd name="connsiteX3" fmla="*/ 457215 w 457215"/>
                    <a:gd name="connsiteY3" fmla="*/ 66636 h 79375"/>
                    <a:gd name="connsiteX4" fmla="*/ 0 w 457215"/>
                    <a:gd name="connsiteY4" fmla="*/ 0 h 79375"/>
                    <a:gd name="connsiteX0" fmla="*/ 0 w 457215"/>
                    <a:gd name="connsiteY0" fmla="*/ 0 h 117367"/>
                    <a:gd name="connsiteX1" fmla="*/ 3175 w 457215"/>
                    <a:gd name="connsiteY1" fmla="*/ 79375 h 117367"/>
                    <a:gd name="connsiteX2" fmla="*/ 419967 w 457215"/>
                    <a:gd name="connsiteY2" fmla="*/ 117367 h 117367"/>
                    <a:gd name="connsiteX3" fmla="*/ 457215 w 457215"/>
                    <a:gd name="connsiteY3" fmla="*/ 66636 h 117367"/>
                    <a:gd name="connsiteX4" fmla="*/ 0 w 457215"/>
                    <a:gd name="connsiteY4" fmla="*/ 0 h 117367"/>
                    <a:gd name="connsiteX0" fmla="*/ 0 w 479687"/>
                    <a:gd name="connsiteY0" fmla="*/ 0 h 90677"/>
                    <a:gd name="connsiteX1" fmla="*/ 25647 w 479687"/>
                    <a:gd name="connsiteY1" fmla="*/ 52685 h 90677"/>
                    <a:gd name="connsiteX2" fmla="*/ 442439 w 479687"/>
                    <a:gd name="connsiteY2" fmla="*/ 90677 h 90677"/>
                    <a:gd name="connsiteX3" fmla="*/ 479687 w 479687"/>
                    <a:gd name="connsiteY3" fmla="*/ 39946 h 90677"/>
                    <a:gd name="connsiteX4" fmla="*/ 0 w 479687"/>
                    <a:gd name="connsiteY4" fmla="*/ 0 h 90677"/>
                    <a:gd name="connsiteX0" fmla="*/ 0 w 479687"/>
                    <a:gd name="connsiteY0" fmla="*/ 75787 h 166464"/>
                    <a:gd name="connsiteX1" fmla="*/ 25647 w 479687"/>
                    <a:gd name="connsiteY1" fmla="*/ 128472 h 166464"/>
                    <a:gd name="connsiteX2" fmla="*/ 442439 w 479687"/>
                    <a:gd name="connsiteY2" fmla="*/ 166464 h 166464"/>
                    <a:gd name="connsiteX3" fmla="*/ 479687 w 479687"/>
                    <a:gd name="connsiteY3" fmla="*/ 115733 h 166464"/>
                    <a:gd name="connsiteX4" fmla="*/ 0 w 479687"/>
                    <a:gd name="connsiteY4" fmla="*/ 75787 h 166464"/>
                    <a:gd name="connsiteX0" fmla="*/ 0 w 479687"/>
                    <a:gd name="connsiteY0" fmla="*/ 87085 h 177762"/>
                    <a:gd name="connsiteX1" fmla="*/ 25647 w 479687"/>
                    <a:gd name="connsiteY1" fmla="*/ 139770 h 177762"/>
                    <a:gd name="connsiteX2" fmla="*/ 442439 w 479687"/>
                    <a:gd name="connsiteY2" fmla="*/ 177762 h 177762"/>
                    <a:gd name="connsiteX3" fmla="*/ 479687 w 479687"/>
                    <a:gd name="connsiteY3" fmla="*/ 127031 h 177762"/>
                    <a:gd name="connsiteX4" fmla="*/ 0 w 479687"/>
                    <a:gd name="connsiteY4" fmla="*/ 87085 h 177762"/>
                    <a:gd name="connsiteX0" fmla="*/ 0 w 479687"/>
                    <a:gd name="connsiteY0" fmla="*/ 66273 h 156950"/>
                    <a:gd name="connsiteX1" fmla="*/ 25647 w 479687"/>
                    <a:gd name="connsiteY1" fmla="*/ 118958 h 156950"/>
                    <a:gd name="connsiteX2" fmla="*/ 442439 w 479687"/>
                    <a:gd name="connsiteY2" fmla="*/ 156950 h 156950"/>
                    <a:gd name="connsiteX3" fmla="*/ 479687 w 479687"/>
                    <a:gd name="connsiteY3" fmla="*/ 106219 h 156950"/>
                    <a:gd name="connsiteX4" fmla="*/ 0 w 479687"/>
                    <a:gd name="connsiteY4" fmla="*/ 66273 h 156950"/>
                    <a:gd name="connsiteX0" fmla="*/ 0 w 479687"/>
                    <a:gd name="connsiteY0" fmla="*/ 66273 h 156950"/>
                    <a:gd name="connsiteX1" fmla="*/ 15923 w 479687"/>
                    <a:gd name="connsiteY1" fmla="*/ 110413 h 156950"/>
                    <a:gd name="connsiteX2" fmla="*/ 442439 w 479687"/>
                    <a:gd name="connsiteY2" fmla="*/ 156950 h 156950"/>
                    <a:gd name="connsiteX3" fmla="*/ 479687 w 479687"/>
                    <a:gd name="connsiteY3" fmla="*/ 106219 h 156950"/>
                    <a:gd name="connsiteX4" fmla="*/ 0 w 479687"/>
                    <a:gd name="connsiteY4" fmla="*/ 66273 h 156950"/>
                    <a:gd name="connsiteX0" fmla="*/ 0 w 479687"/>
                    <a:gd name="connsiteY0" fmla="*/ 66273 h 156950"/>
                    <a:gd name="connsiteX1" fmla="*/ 39468 w 479687"/>
                    <a:gd name="connsiteY1" fmla="*/ 134544 h 156950"/>
                    <a:gd name="connsiteX2" fmla="*/ 442439 w 479687"/>
                    <a:gd name="connsiteY2" fmla="*/ 156950 h 156950"/>
                    <a:gd name="connsiteX3" fmla="*/ 479687 w 479687"/>
                    <a:gd name="connsiteY3" fmla="*/ 106219 h 156950"/>
                    <a:gd name="connsiteX4" fmla="*/ 0 w 479687"/>
                    <a:gd name="connsiteY4" fmla="*/ 66273 h 156950"/>
                    <a:gd name="connsiteX0" fmla="*/ 0 w 479687"/>
                    <a:gd name="connsiteY0" fmla="*/ 66273 h 156950"/>
                    <a:gd name="connsiteX1" fmla="*/ 39468 w 479687"/>
                    <a:gd name="connsiteY1" fmla="*/ 134544 h 156950"/>
                    <a:gd name="connsiteX2" fmla="*/ 442439 w 479687"/>
                    <a:gd name="connsiteY2" fmla="*/ 156950 h 156950"/>
                    <a:gd name="connsiteX3" fmla="*/ 479687 w 479687"/>
                    <a:gd name="connsiteY3" fmla="*/ 106219 h 156950"/>
                    <a:gd name="connsiteX4" fmla="*/ 0 w 479687"/>
                    <a:gd name="connsiteY4" fmla="*/ 66273 h 156950"/>
                    <a:gd name="connsiteX0" fmla="*/ 0 w 479687"/>
                    <a:gd name="connsiteY0" fmla="*/ 66273 h 156950"/>
                    <a:gd name="connsiteX1" fmla="*/ 39468 w 479687"/>
                    <a:gd name="connsiteY1" fmla="*/ 134544 h 156950"/>
                    <a:gd name="connsiteX2" fmla="*/ 442439 w 479687"/>
                    <a:gd name="connsiteY2" fmla="*/ 156950 h 156950"/>
                    <a:gd name="connsiteX3" fmla="*/ 479687 w 479687"/>
                    <a:gd name="connsiteY3" fmla="*/ 106219 h 156950"/>
                    <a:gd name="connsiteX4" fmla="*/ 0 w 479687"/>
                    <a:gd name="connsiteY4" fmla="*/ 66273 h 156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9687" h="156950">
                      <a:moveTo>
                        <a:pt x="0" y="66273"/>
                      </a:moveTo>
                      <a:lnTo>
                        <a:pt x="39468" y="134544"/>
                      </a:lnTo>
                      <a:cubicBezTo>
                        <a:pt x="237599" y="31252"/>
                        <a:pt x="310068" y="54879"/>
                        <a:pt x="442439" y="156950"/>
                      </a:cubicBezTo>
                      <a:lnTo>
                        <a:pt x="479687" y="106219"/>
                      </a:lnTo>
                      <a:cubicBezTo>
                        <a:pt x="397972" y="39491"/>
                        <a:pt x="346893" y="-72552"/>
                        <a:pt x="0" y="66273"/>
                      </a:cubicBezTo>
                      <a:close/>
                    </a:path>
                  </a:pathLst>
                </a:custGeom>
                <a:pattFill prst="lgConfetti">
                  <a:fgClr>
                    <a:srgbClr val="FF0000"/>
                  </a:fgClr>
                  <a:bgClr>
                    <a:schemeClr val="bg1"/>
                  </a:bgClr>
                </a:patt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pic>
              <p:nvPicPr>
                <p:cNvPr id="4" name="71 Imagen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5151511" flipV="1">
                  <a:off x="6600772" y="2927206"/>
                  <a:ext cx="210818" cy="103279"/>
                </a:xfrm>
                <a:prstGeom prst="rect">
                  <a:avLst/>
                </a:prstGeom>
              </p:spPr>
            </p:pic>
            <p:pic>
              <p:nvPicPr>
                <p:cNvPr id="5" name="71 Imagen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 flipV="1">
                  <a:off x="6232413" y="3428999"/>
                  <a:ext cx="210817" cy="103279"/>
                </a:xfrm>
                <a:prstGeom prst="rect">
                  <a:avLst/>
                </a:prstGeom>
              </p:spPr>
            </p:pic>
            <p:sp>
              <p:nvSpPr>
                <p:cNvPr id="6" name="Forma libre 5"/>
                <p:cNvSpPr/>
                <p:nvPr/>
              </p:nvSpPr>
              <p:spPr>
                <a:xfrm>
                  <a:off x="4198097" y="1871382"/>
                  <a:ext cx="2982632" cy="2420471"/>
                </a:xfrm>
                <a:custGeom>
                  <a:avLst/>
                  <a:gdLst>
                    <a:gd name="connsiteX0" fmla="*/ 3281082 w 3281082"/>
                    <a:gd name="connsiteY0" fmla="*/ 1210236 h 2649071"/>
                    <a:gd name="connsiteX1" fmla="*/ 2850777 w 3281082"/>
                    <a:gd name="connsiteY1" fmla="*/ 1264024 h 2649071"/>
                    <a:gd name="connsiteX2" fmla="*/ 2796988 w 3281082"/>
                    <a:gd name="connsiteY2" fmla="*/ 860612 h 2649071"/>
                    <a:gd name="connsiteX3" fmla="*/ 1761565 w 3281082"/>
                    <a:gd name="connsiteY3" fmla="*/ 403412 h 2649071"/>
                    <a:gd name="connsiteX4" fmla="*/ 1210235 w 3281082"/>
                    <a:gd name="connsiteY4" fmla="*/ 255494 h 2649071"/>
                    <a:gd name="connsiteX5" fmla="*/ 403412 w 3281082"/>
                    <a:gd name="connsiteY5" fmla="*/ 0 h 2649071"/>
                    <a:gd name="connsiteX6" fmla="*/ 0 w 3281082"/>
                    <a:gd name="connsiteY6" fmla="*/ 658906 h 2649071"/>
                    <a:gd name="connsiteX7" fmla="*/ 443753 w 3281082"/>
                    <a:gd name="connsiteY7" fmla="*/ 1694330 h 2649071"/>
                    <a:gd name="connsiteX8" fmla="*/ 564777 w 3281082"/>
                    <a:gd name="connsiteY8" fmla="*/ 1896036 h 2649071"/>
                    <a:gd name="connsiteX9" fmla="*/ 914400 w 3281082"/>
                    <a:gd name="connsiteY9" fmla="*/ 2111189 h 2649071"/>
                    <a:gd name="connsiteX10" fmla="*/ 954741 w 3281082"/>
                    <a:gd name="connsiteY10" fmla="*/ 2259106 h 2649071"/>
                    <a:gd name="connsiteX11" fmla="*/ 874059 w 3281082"/>
                    <a:gd name="connsiteY11" fmla="*/ 2420471 h 2649071"/>
                    <a:gd name="connsiteX12" fmla="*/ 470647 w 3281082"/>
                    <a:gd name="connsiteY12" fmla="*/ 2649071 h 2649071"/>
                    <a:gd name="connsiteX0" fmla="*/ 3281082 w 3281082"/>
                    <a:gd name="connsiteY0" fmla="*/ 1210236 h 2610971"/>
                    <a:gd name="connsiteX1" fmla="*/ 2850777 w 3281082"/>
                    <a:gd name="connsiteY1" fmla="*/ 1264024 h 2610971"/>
                    <a:gd name="connsiteX2" fmla="*/ 2796988 w 3281082"/>
                    <a:gd name="connsiteY2" fmla="*/ 860612 h 2610971"/>
                    <a:gd name="connsiteX3" fmla="*/ 1761565 w 3281082"/>
                    <a:gd name="connsiteY3" fmla="*/ 403412 h 2610971"/>
                    <a:gd name="connsiteX4" fmla="*/ 1210235 w 3281082"/>
                    <a:gd name="connsiteY4" fmla="*/ 255494 h 2610971"/>
                    <a:gd name="connsiteX5" fmla="*/ 403412 w 3281082"/>
                    <a:gd name="connsiteY5" fmla="*/ 0 h 2610971"/>
                    <a:gd name="connsiteX6" fmla="*/ 0 w 3281082"/>
                    <a:gd name="connsiteY6" fmla="*/ 658906 h 2610971"/>
                    <a:gd name="connsiteX7" fmla="*/ 443753 w 3281082"/>
                    <a:gd name="connsiteY7" fmla="*/ 1694330 h 2610971"/>
                    <a:gd name="connsiteX8" fmla="*/ 564777 w 3281082"/>
                    <a:gd name="connsiteY8" fmla="*/ 1896036 h 2610971"/>
                    <a:gd name="connsiteX9" fmla="*/ 914400 w 3281082"/>
                    <a:gd name="connsiteY9" fmla="*/ 2111189 h 2610971"/>
                    <a:gd name="connsiteX10" fmla="*/ 954741 w 3281082"/>
                    <a:gd name="connsiteY10" fmla="*/ 2259106 h 2610971"/>
                    <a:gd name="connsiteX11" fmla="*/ 874059 w 3281082"/>
                    <a:gd name="connsiteY11" fmla="*/ 2420471 h 2610971"/>
                    <a:gd name="connsiteX12" fmla="*/ 470647 w 3281082"/>
                    <a:gd name="connsiteY12" fmla="*/ 2610971 h 2610971"/>
                    <a:gd name="connsiteX0" fmla="*/ 3281082 w 3281082"/>
                    <a:gd name="connsiteY0" fmla="*/ 1210236 h 2610971"/>
                    <a:gd name="connsiteX1" fmla="*/ 2850777 w 3281082"/>
                    <a:gd name="connsiteY1" fmla="*/ 1264024 h 2610971"/>
                    <a:gd name="connsiteX2" fmla="*/ 2796988 w 3281082"/>
                    <a:gd name="connsiteY2" fmla="*/ 860612 h 2610971"/>
                    <a:gd name="connsiteX3" fmla="*/ 1761565 w 3281082"/>
                    <a:gd name="connsiteY3" fmla="*/ 403412 h 2610971"/>
                    <a:gd name="connsiteX4" fmla="*/ 1210235 w 3281082"/>
                    <a:gd name="connsiteY4" fmla="*/ 255494 h 2610971"/>
                    <a:gd name="connsiteX5" fmla="*/ 403412 w 3281082"/>
                    <a:gd name="connsiteY5" fmla="*/ 0 h 2610971"/>
                    <a:gd name="connsiteX6" fmla="*/ 0 w 3281082"/>
                    <a:gd name="connsiteY6" fmla="*/ 658906 h 2610971"/>
                    <a:gd name="connsiteX7" fmla="*/ 443753 w 3281082"/>
                    <a:gd name="connsiteY7" fmla="*/ 1694330 h 2610971"/>
                    <a:gd name="connsiteX8" fmla="*/ 564777 w 3281082"/>
                    <a:gd name="connsiteY8" fmla="*/ 1896036 h 2610971"/>
                    <a:gd name="connsiteX9" fmla="*/ 899160 w 3281082"/>
                    <a:gd name="connsiteY9" fmla="*/ 2149289 h 2610971"/>
                    <a:gd name="connsiteX10" fmla="*/ 954741 w 3281082"/>
                    <a:gd name="connsiteY10" fmla="*/ 2259106 h 2610971"/>
                    <a:gd name="connsiteX11" fmla="*/ 874059 w 3281082"/>
                    <a:gd name="connsiteY11" fmla="*/ 2420471 h 2610971"/>
                    <a:gd name="connsiteX12" fmla="*/ 470647 w 3281082"/>
                    <a:gd name="connsiteY12" fmla="*/ 2610971 h 2610971"/>
                    <a:gd name="connsiteX0" fmla="*/ 3281082 w 3281082"/>
                    <a:gd name="connsiteY0" fmla="*/ 1045136 h 2445871"/>
                    <a:gd name="connsiteX1" fmla="*/ 2850777 w 3281082"/>
                    <a:gd name="connsiteY1" fmla="*/ 1098924 h 2445871"/>
                    <a:gd name="connsiteX2" fmla="*/ 2796988 w 3281082"/>
                    <a:gd name="connsiteY2" fmla="*/ 695512 h 2445871"/>
                    <a:gd name="connsiteX3" fmla="*/ 1761565 w 3281082"/>
                    <a:gd name="connsiteY3" fmla="*/ 238312 h 2445871"/>
                    <a:gd name="connsiteX4" fmla="*/ 1210235 w 3281082"/>
                    <a:gd name="connsiteY4" fmla="*/ 90394 h 2445871"/>
                    <a:gd name="connsiteX5" fmla="*/ 911412 w 3281082"/>
                    <a:gd name="connsiteY5" fmla="*/ 0 h 2445871"/>
                    <a:gd name="connsiteX6" fmla="*/ 0 w 3281082"/>
                    <a:gd name="connsiteY6" fmla="*/ 493806 h 2445871"/>
                    <a:gd name="connsiteX7" fmla="*/ 443753 w 3281082"/>
                    <a:gd name="connsiteY7" fmla="*/ 1529230 h 2445871"/>
                    <a:gd name="connsiteX8" fmla="*/ 564777 w 3281082"/>
                    <a:gd name="connsiteY8" fmla="*/ 1730936 h 2445871"/>
                    <a:gd name="connsiteX9" fmla="*/ 899160 w 3281082"/>
                    <a:gd name="connsiteY9" fmla="*/ 1984189 h 2445871"/>
                    <a:gd name="connsiteX10" fmla="*/ 954741 w 3281082"/>
                    <a:gd name="connsiteY10" fmla="*/ 2094006 h 2445871"/>
                    <a:gd name="connsiteX11" fmla="*/ 874059 w 3281082"/>
                    <a:gd name="connsiteY11" fmla="*/ 2255371 h 2445871"/>
                    <a:gd name="connsiteX12" fmla="*/ 470647 w 3281082"/>
                    <a:gd name="connsiteY12" fmla="*/ 2445871 h 2445871"/>
                    <a:gd name="connsiteX0" fmla="*/ 2982632 w 2982632"/>
                    <a:gd name="connsiteY0" fmla="*/ 1045136 h 2445871"/>
                    <a:gd name="connsiteX1" fmla="*/ 2552327 w 2982632"/>
                    <a:gd name="connsiteY1" fmla="*/ 1098924 h 2445871"/>
                    <a:gd name="connsiteX2" fmla="*/ 2498538 w 2982632"/>
                    <a:gd name="connsiteY2" fmla="*/ 695512 h 2445871"/>
                    <a:gd name="connsiteX3" fmla="*/ 1463115 w 2982632"/>
                    <a:gd name="connsiteY3" fmla="*/ 238312 h 2445871"/>
                    <a:gd name="connsiteX4" fmla="*/ 911785 w 2982632"/>
                    <a:gd name="connsiteY4" fmla="*/ 90394 h 2445871"/>
                    <a:gd name="connsiteX5" fmla="*/ 612962 w 2982632"/>
                    <a:gd name="connsiteY5" fmla="*/ 0 h 2445871"/>
                    <a:gd name="connsiteX6" fmla="*/ 0 w 2982632"/>
                    <a:gd name="connsiteY6" fmla="*/ 1122456 h 2445871"/>
                    <a:gd name="connsiteX7" fmla="*/ 145303 w 2982632"/>
                    <a:gd name="connsiteY7" fmla="*/ 1529230 h 2445871"/>
                    <a:gd name="connsiteX8" fmla="*/ 266327 w 2982632"/>
                    <a:gd name="connsiteY8" fmla="*/ 1730936 h 2445871"/>
                    <a:gd name="connsiteX9" fmla="*/ 600710 w 2982632"/>
                    <a:gd name="connsiteY9" fmla="*/ 1984189 h 2445871"/>
                    <a:gd name="connsiteX10" fmla="*/ 656291 w 2982632"/>
                    <a:gd name="connsiteY10" fmla="*/ 2094006 h 2445871"/>
                    <a:gd name="connsiteX11" fmla="*/ 575609 w 2982632"/>
                    <a:gd name="connsiteY11" fmla="*/ 2255371 h 2445871"/>
                    <a:gd name="connsiteX12" fmla="*/ 172197 w 2982632"/>
                    <a:gd name="connsiteY12" fmla="*/ 2445871 h 2445871"/>
                    <a:gd name="connsiteX0" fmla="*/ 2982632 w 2982632"/>
                    <a:gd name="connsiteY0" fmla="*/ 1019736 h 2420471"/>
                    <a:gd name="connsiteX1" fmla="*/ 2552327 w 2982632"/>
                    <a:gd name="connsiteY1" fmla="*/ 1073524 h 2420471"/>
                    <a:gd name="connsiteX2" fmla="*/ 2498538 w 2982632"/>
                    <a:gd name="connsiteY2" fmla="*/ 670112 h 2420471"/>
                    <a:gd name="connsiteX3" fmla="*/ 1463115 w 2982632"/>
                    <a:gd name="connsiteY3" fmla="*/ 212912 h 2420471"/>
                    <a:gd name="connsiteX4" fmla="*/ 911785 w 2982632"/>
                    <a:gd name="connsiteY4" fmla="*/ 64994 h 2420471"/>
                    <a:gd name="connsiteX5" fmla="*/ 670112 w 2982632"/>
                    <a:gd name="connsiteY5" fmla="*/ 0 h 2420471"/>
                    <a:gd name="connsiteX6" fmla="*/ 0 w 2982632"/>
                    <a:gd name="connsiteY6" fmla="*/ 1097056 h 2420471"/>
                    <a:gd name="connsiteX7" fmla="*/ 145303 w 2982632"/>
                    <a:gd name="connsiteY7" fmla="*/ 1503830 h 2420471"/>
                    <a:gd name="connsiteX8" fmla="*/ 266327 w 2982632"/>
                    <a:gd name="connsiteY8" fmla="*/ 1705536 h 2420471"/>
                    <a:gd name="connsiteX9" fmla="*/ 600710 w 2982632"/>
                    <a:gd name="connsiteY9" fmla="*/ 1958789 h 2420471"/>
                    <a:gd name="connsiteX10" fmla="*/ 656291 w 2982632"/>
                    <a:gd name="connsiteY10" fmla="*/ 2068606 h 2420471"/>
                    <a:gd name="connsiteX11" fmla="*/ 575609 w 2982632"/>
                    <a:gd name="connsiteY11" fmla="*/ 2229971 h 2420471"/>
                    <a:gd name="connsiteX12" fmla="*/ 172197 w 2982632"/>
                    <a:gd name="connsiteY12" fmla="*/ 2420471 h 24204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982632" h="2420471">
                      <a:moveTo>
                        <a:pt x="2982632" y="1019736"/>
                      </a:moveTo>
                      <a:lnTo>
                        <a:pt x="2552327" y="1073524"/>
                      </a:lnTo>
                      <a:lnTo>
                        <a:pt x="2498538" y="670112"/>
                      </a:lnTo>
                      <a:lnTo>
                        <a:pt x="1463115" y="212912"/>
                      </a:lnTo>
                      <a:lnTo>
                        <a:pt x="911785" y="64994"/>
                      </a:lnTo>
                      <a:lnTo>
                        <a:pt x="670112" y="0"/>
                      </a:lnTo>
                      <a:lnTo>
                        <a:pt x="0" y="1097056"/>
                      </a:lnTo>
                      <a:lnTo>
                        <a:pt x="145303" y="1503830"/>
                      </a:lnTo>
                      <a:lnTo>
                        <a:pt x="266327" y="1705536"/>
                      </a:lnTo>
                      <a:lnTo>
                        <a:pt x="600710" y="1958789"/>
                      </a:lnTo>
                      <a:lnTo>
                        <a:pt x="656291" y="2068606"/>
                      </a:lnTo>
                      <a:lnTo>
                        <a:pt x="575609" y="2229971"/>
                      </a:lnTo>
                      <a:lnTo>
                        <a:pt x="172197" y="2420471"/>
                      </a:lnTo>
                    </a:path>
                  </a:pathLst>
                </a:custGeom>
                <a:noFill/>
                <a:ln w="38100">
                  <a:solidFill>
                    <a:srgbClr val="0070C0"/>
                  </a:solidFill>
                  <a:prstDash val="solid"/>
                  <a:headEnd type="none" w="med" len="med"/>
                  <a:tailEnd type="triangl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C"/>
                </a:p>
              </p:txBody>
            </p:sp>
            <p:sp>
              <p:nvSpPr>
                <p:cNvPr id="7" name="CuadroTexto 6"/>
                <p:cNvSpPr txBox="1"/>
                <p:nvPr/>
              </p:nvSpPr>
              <p:spPr>
                <a:xfrm rot="3557091">
                  <a:off x="3038029" y="2477367"/>
                  <a:ext cx="130471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C" sz="600" b="1" dirty="0" smtClean="0"/>
                    <a:t>AUTOPISTA GENERAL RUMIÑAHUII</a:t>
                  </a:r>
                  <a:endParaRPr lang="es-EC" sz="600" b="1" dirty="0"/>
                </a:p>
              </p:txBody>
            </p:sp>
            <p:sp>
              <p:nvSpPr>
                <p:cNvPr id="8" name="CuadroTexto 7"/>
                <p:cNvSpPr txBox="1"/>
                <p:nvPr/>
              </p:nvSpPr>
              <p:spPr>
                <a:xfrm rot="764618">
                  <a:off x="4833626" y="1825334"/>
                  <a:ext cx="859561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C" sz="600" b="1" dirty="0" smtClean="0"/>
                    <a:t>MANUEL CAÑIZARES</a:t>
                  </a:r>
                  <a:endParaRPr lang="es-EC" sz="600" b="1" dirty="0"/>
                </a:p>
              </p:txBody>
            </p:sp>
            <p:sp>
              <p:nvSpPr>
                <p:cNvPr id="9" name="CuadroTexto 8"/>
                <p:cNvSpPr txBox="1"/>
                <p:nvPr/>
              </p:nvSpPr>
              <p:spPr>
                <a:xfrm rot="18531496">
                  <a:off x="3654839" y="1888153"/>
                  <a:ext cx="939918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C" sz="600" b="1" dirty="0" smtClean="0"/>
                    <a:t>ANDRES SANTA CRUZ</a:t>
                  </a:r>
                  <a:endParaRPr lang="es-EC" sz="600" b="1" dirty="0"/>
                </a:p>
              </p:txBody>
            </p:sp>
            <p:sp>
              <p:nvSpPr>
                <p:cNvPr id="10" name="CuadroTexto 9"/>
                <p:cNvSpPr txBox="1"/>
                <p:nvPr/>
              </p:nvSpPr>
              <p:spPr>
                <a:xfrm rot="4801256">
                  <a:off x="6385906" y="2477367"/>
                  <a:ext cx="741211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C" sz="600" b="1" dirty="0" smtClean="0"/>
                    <a:t>AV. DEL ESTADIO</a:t>
                  </a:r>
                  <a:endParaRPr lang="es-EC" sz="600" b="1" dirty="0"/>
                </a:p>
              </p:txBody>
            </p:sp>
            <p:sp>
              <p:nvSpPr>
                <p:cNvPr id="11" name="CuadroTexto 10"/>
                <p:cNvSpPr txBox="1"/>
                <p:nvPr/>
              </p:nvSpPr>
              <p:spPr>
                <a:xfrm rot="21267275">
                  <a:off x="6730464" y="2907015"/>
                  <a:ext cx="92415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C" sz="600" b="1" dirty="0" smtClean="0"/>
                    <a:t>CHARLES DARWIN</a:t>
                  </a:r>
                  <a:endParaRPr lang="es-EC" sz="600" b="1" dirty="0"/>
                </a:p>
              </p:txBody>
            </p:sp>
            <p:sp>
              <p:nvSpPr>
                <p:cNvPr id="12" name="CuadroTexto 11"/>
                <p:cNvSpPr txBox="1"/>
                <p:nvPr/>
              </p:nvSpPr>
              <p:spPr>
                <a:xfrm rot="21267275">
                  <a:off x="5290540" y="3583491"/>
                  <a:ext cx="92415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C" sz="600" b="1" dirty="0" smtClean="0"/>
                    <a:t>ALFREDO GANGOTENA</a:t>
                  </a:r>
                  <a:endParaRPr lang="es-EC" sz="600" b="1" dirty="0"/>
                </a:p>
              </p:txBody>
            </p:sp>
            <p:sp>
              <p:nvSpPr>
                <p:cNvPr id="13" name="CuadroTexto 12"/>
                <p:cNvSpPr txBox="1"/>
                <p:nvPr/>
              </p:nvSpPr>
              <p:spPr>
                <a:xfrm rot="19691754">
                  <a:off x="3469762" y="3855696"/>
                  <a:ext cx="541048" cy="1718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C" sz="600" b="1" dirty="0" smtClean="0"/>
                    <a:t>LOLA QUINTANA</a:t>
                  </a:r>
                  <a:endParaRPr lang="es-EC" sz="600" b="1" dirty="0"/>
                </a:p>
              </p:txBody>
            </p:sp>
            <p:sp>
              <p:nvSpPr>
                <p:cNvPr id="14" name="CuadroTexto 13"/>
                <p:cNvSpPr txBox="1"/>
                <p:nvPr/>
              </p:nvSpPr>
              <p:spPr>
                <a:xfrm rot="18408714">
                  <a:off x="4836297" y="3136178"/>
                  <a:ext cx="766209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C" sz="600" b="1" dirty="0" smtClean="0"/>
                    <a:t>LOLA QUINTANA</a:t>
                  </a:r>
                  <a:endParaRPr lang="es-EC" sz="600" b="1" dirty="0"/>
                </a:p>
              </p:txBody>
            </p:sp>
            <p:sp>
              <p:nvSpPr>
                <p:cNvPr id="15" name="CuadroTexto 14"/>
                <p:cNvSpPr txBox="1"/>
                <p:nvPr/>
              </p:nvSpPr>
              <p:spPr>
                <a:xfrm rot="21267275">
                  <a:off x="5077890" y="4371042"/>
                  <a:ext cx="1019221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C" sz="600" b="1" dirty="0" smtClean="0"/>
                    <a:t>CRISTOBAL GANGOTENA</a:t>
                  </a:r>
                  <a:endParaRPr lang="es-EC" sz="600" b="1" dirty="0"/>
                </a:p>
              </p:txBody>
            </p:sp>
            <p:sp>
              <p:nvSpPr>
                <p:cNvPr id="16" name="CuadroTexto 15"/>
                <p:cNvSpPr txBox="1"/>
                <p:nvPr/>
              </p:nvSpPr>
              <p:spPr>
                <a:xfrm rot="17277696">
                  <a:off x="5686614" y="4788437"/>
                  <a:ext cx="777896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C" sz="600" b="1" dirty="0" smtClean="0"/>
                    <a:t>CHARLES DARWIN</a:t>
                  </a:r>
                  <a:endParaRPr lang="es-EC" sz="600" b="1" dirty="0"/>
                </a:p>
              </p:txBody>
            </p:sp>
            <p:sp>
              <p:nvSpPr>
                <p:cNvPr id="17" name="CuadroTexto 16"/>
                <p:cNvSpPr txBox="1"/>
                <p:nvPr/>
              </p:nvSpPr>
              <p:spPr>
                <a:xfrm rot="3733570">
                  <a:off x="4152774" y="4924024"/>
                  <a:ext cx="130471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C" sz="600" b="1" dirty="0" smtClean="0"/>
                    <a:t>AUTOPISTA GENERAL RUMIÑAHUII</a:t>
                  </a:r>
                  <a:endParaRPr lang="es-EC" sz="600" b="1" dirty="0"/>
                </a:p>
              </p:txBody>
            </p:sp>
          </p:grpSp>
          <p:pic>
            <p:nvPicPr>
              <p:cNvPr id="19" name="Picture 8" descr="http://www.juntadeandalucia.es/averroes/mochiladigitalESO/sec/recursos_ambito/socio_linguistico/espa_sociales/imagen_2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401979">
                <a:off x="5889999" y="1114137"/>
                <a:ext cx="505658" cy="486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Flecha derecha 19"/>
              <p:cNvSpPr/>
              <p:nvPr/>
            </p:nvSpPr>
            <p:spPr>
              <a:xfrm rot="11693817">
                <a:off x="199004" y="1400021"/>
                <a:ext cx="497541" cy="18515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1" name="Flecha derecha 20"/>
              <p:cNvSpPr/>
              <p:nvPr/>
            </p:nvSpPr>
            <p:spPr>
              <a:xfrm rot="3964835">
                <a:off x="3689949" y="5869767"/>
                <a:ext cx="497541" cy="18515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2" name="Llamada rectangular redondeada 21"/>
              <p:cNvSpPr/>
              <p:nvPr/>
            </p:nvSpPr>
            <p:spPr>
              <a:xfrm>
                <a:off x="540254" y="1131169"/>
                <a:ext cx="477479" cy="187178"/>
              </a:xfrm>
              <a:prstGeom prst="wedgeRoundRectCallout">
                <a:avLst>
                  <a:gd name="adj1" fmla="val -26310"/>
                  <a:gd name="adj2" fmla="val 161038"/>
                  <a:gd name="adj3" fmla="val 16667"/>
                </a:avLst>
              </a:prstGeom>
              <a:solidFill>
                <a:srgbClr val="0070C0">
                  <a:alpha val="51000"/>
                </a:srgb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000" b="1" dirty="0" smtClean="0">
                    <a:solidFill>
                      <a:schemeClr val="tx1"/>
                    </a:solidFill>
                  </a:rPr>
                  <a:t>QUITO</a:t>
                </a:r>
                <a:endParaRPr lang="es-ES" sz="1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Llamada rectangular redondeada 22"/>
              <p:cNvSpPr/>
              <p:nvPr/>
            </p:nvSpPr>
            <p:spPr>
              <a:xfrm>
                <a:off x="3828516" y="5357650"/>
                <a:ext cx="375175" cy="192226"/>
              </a:xfrm>
              <a:prstGeom prst="wedgeRoundRectCallout">
                <a:avLst>
                  <a:gd name="adj1" fmla="val -26774"/>
                  <a:gd name="adj2" fmla="val 139685"/>
                  <a:gd name="adj3" fmla="val 16667"/>
                </a:avLst>
              </a:prstGeom>
              <a:solidFill>
                <a:srgbClr val="0070C0">
                  <a:alpha val="51000"/>
                </a:srgb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000" b="1" dirty="0" smtClean="0">
                    <a:solidFill>
                      <a:schemeClr val="tx1"/>
                    </a:solidFill>
                  </a:rPr>
                  <a:t>VALLE</a:t>
                </a:r>
                <a:endParaRPr lang="es-ES" sz="1000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59" name="Picture 2" descr="Resultado de imagen para parada de bus señal de transito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6240" y="2765942"/>
                <a:ext cx="168357" cy="1659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0" name="CuadroTexto 59"/>
              <p:cNvSpPr txBox="1"/>
              <p:nvPr/>
            </p:nvSpPr>
            <p:spPr>
              <a:xfrm rot="18656799">
                <a:off x="2260772" y="1911920"/>
                <a:ext cx="556809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600" b="1" dirty="0" smtClean="0"/>
                  <a:t>E. GARZON</a:t>
                </a:r>
                <a:endParaRPr lang="es-EC" sz="600" b="1" dirty="0"/>
              </a:p>
            </p:txBody>
          </p:sp>
          <p:sp>
            <p:nvSpPr>
              <p:cNvPr id="61" name="CuadroTexto 60"/>
              <p:cNvSpPr txBox="1"/>
              <p:nvPr/>
            </p:nvSpPr>
            <p:spPr>
              <a:xfrm rot="18447676">
                <a:off x="1915223" y="1661219"/>
                <a:ext cx="939918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600" b="1" dirty="0" smtClean="0"/>
                  <a:t>FRANCISCO OLEARY</a:t>
                </a:r>
                <a:endParaRPr lang="es-EC" sz="600" b="1" dirty="0"/>
              </a:p>
            </p:txBody>
          </p:sp>
          <p:sp>
            <p:nvSpPr>
              <p:cNvPr id="66" name="Llamada rectangular redondeada 65"/>
              <p:cNvSpPr/>
              <p:nvPr/>
            </p:nvSpPr>
            <p:spPr>
              <a:xfrm>
                <a:off x="1425022" y="3435398"/>
                <a:ext cx="1306523" cy="475686"/>
              </a:xfrm>
              <a:prstGeom prst="wedgeRoundRectCallout">
                <a:avLst>
                  <a:gd name="adj1" fmla="val 69093"/>
                  <a:gd name="adj2" fmla="val -27124"/>
                  <a:gd name="adj3" fmla="val 16667"/>
                </a:avLst>
              </a:prstGeom>
              <a:solidFill>
                <a:srgbClr val="FFC000">
                  <a:alpha val="51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000" b="1" dirty="0" smtClean="0">
                    <a:solidFill>
                      <a:schemeClr val="tx1"/>
                    </a:solidFill>
                  </a:rPr>
                  <a:t>CONTRAFLUJO JURISDICCIÓN DE POLICÍA NACIONAL</a:t>
                </a:r>
                <a:endParaRPr lang="es-ES" sz="1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Rectángulo redondeado 66"/>
              <p:cNvSpPr/>
              <p:nvPr/>
            </p:nvSpPr>
            <p:spPr>
              <a:xfrm rot="20199640">
                <a:off x="2895138" y="3098715"/>
                <a:ext cx="155145" cy="758455"/>
              </a:xfrm>
              <a:prstGeom prst="roundRect">
                <a:avLst/>
              </a:prstGeom>
              <a:noFill/>
              <a:ln w="38100">
                <a:solidFill>
                  <a:srgbClr val="BC3F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68" name="Forma libre 67"/>
              <p:cNvSpPr/>
              <p:nvPr/>
            </p:nvSpPr>
            <p:spPr>
              <a:xfrm>
                <a:off x="2853037" y="3152513"/>
                <a:ext cx="255288" cy="644787"/>
              </a:xfrm>
              <a:custGeom>
                <a:avLst/>
                <a:gdLst>
                  <a:gd name="connsiteX0" fmla="*/ 0 w 552450"/>
                  <a:gd name="connsiteY0" fmla="*/ 0 h 1222375"/>
                  <a:gd name="connsiteX1" fmla="*/ 139700 w 552450"/>
                  <a:gd name="connsiteY1" fmla="*/ 323850 h 1222375"/>
                  <a:gd name="connsiteX2" fmla="*/ 438150 w 552450"/>
                  <a:gd name="connsiteY2" fmla="*/ 1022350 h 1222375"/>
                  <a:gd name="connsiteX3" fmla="*/ 552450 w 552450"/>
                  <a:gd name="connsiteY3" fmla="*/ 1222375 h 1222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1222375">
                    <a:moveTo>
                      <a:pt x="0" y="0"/>
                    </a:moveTo>
                    <a:lnTo>
                      <a:pt x="139700" y="323850"/>
                    </a:lnTo>
                    <a:lnTo>
                      <a:pt x="438150" y="1022350"/>
                    </a:lnTo>
                    <a:lnTo>
                      <a:pt x="552450" y="1222375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sp>
          <p:nvSpPr>
            <p:cNvPr id="69" name="4 CuadroTexto"/>
            <p:cNvSpPr txBox="1">
              <a:spLocks noChangeArrowheads="1"/>
            </p:cNvSpPr>
            <p:nvPr/>
          </p:nvSpPr>
          <p:spPr bwMode="auto">
            <a:xfrm>
              <a:off x="45069" y="5300147"/>
              <a:ext cx="1955966" cy="890484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18900000" algn="bl" rotWithShape="0">
                <a:schemeClr val="tx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C"/>
              </a:defPPr>
              <a:lvl1pPr algn="ctr">
                <a:defRPr sz="1600" b="1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es-EC" altLang="es-EC" dirty="0" smtClean="0"/>
                <a:t>DATOS DEL DESPLAZAMIENTO                            </a:t>
              </a:r>
              <a:endParaRPr lang="en-US" sz="1050" dirty="0"/>
            </a:p>
            <a:p>
              <a:pPr algn="l"/>
              <a:r>
                <a:rPr lang="es-EC" altLang="es-EC" sz="1100" dirty="0"/>
                <a:t>Distancia:	               </a:t>
              </a:r>
              <a:r>
                <a:rPr lang="es-EC" altLang="es-EC" sz="1100" dirty="0" smtClean="0"/>
                <a:t>     1 </a:t>
              </a:r>
              <a:r>
                <a:rPr lang="es-EC" altLang="es-EC" sz="1100" dirty="0"/>
                <a:t>Km.</a:t>
              </a:r>
            </a:p>
            <a:p>
              <a:pPr algn="l"/>
              <a:r>
                <a:rPr lang="es-EC" altLang="es-EC" sz="1100" dirty="0"/>
                <a:t>Tiempo </a:t>
              </a:r>
              <a:r>
                <a:rPr lang="es-EC" altLang="es-EC" sz="1100" dirty="0" smtClean="0"/>
                <a:t>Aproximado:          5 a 10    Minutos </a:t>
              </a:r>
              <a:endParaRPr lang="es-EC" altLang="es-EC" sz="1100" dirty="0"/>
            </a:p>
            <a:p>
              <a:pPr algn="l"/>
              <a:r>
                <a:rPr lang="es-EC" altLang="es-EC" sz="1100" dirty="0" smtClean="0"/>
                <a:t>Velocidad </a:t>
              </a:r>
              <a:r>
                <a:rPr lang="es-EC" altLang="es-EC" sz="1100" dirty="0"/>
                <a:t>Promedio:   </a:t>
              </a:r>
              <a:r>
                <a:rPr lang="es-EC" altLang="es-EC" sz="1100" dirty="0" smtClean="0"/>
                <a:t>       25 </a:t>
              </a:r>
              <a:r>
                <a:rPr lang="es-EC" altLang="es-EC" sz="1100" dirty="0"/>
                <a:t>a </a:t>
              </a:r>
              <a:r>
                <a:rPr lang="es-EC" altLang="es-EC" sz="1100" dirty="0" smtClean="0"/>
                <a:t>50 Km/h</a:t>
              </a:r>
            </a:p>
            <a:p>
              <a:pPr algn="l"/>
              <a:r>
                <a:rPr lang="es-EC" altLang="es-EC" sz="1100" dirty="0" smtClean="0"/>
                <a:t>Distancia del contraflujo:  240m</a:t>
              </a:r>
              <a:endParaRPr lang="es-EC" altLang="es-EC" sz="1100" dirty="0"/>
            </a:p>
          </p:txBody>
        </p:sp>
        <p:pic>
          <p:nvPicPr>
            <p:cNvPr id="72" name="Imagen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9048" y="2914660"/>
              <a:ext cx="120892" cy="111629"/>
            </a:xfrm>
            <a:prstGeom prst="rect">
              <a:avLst/>
            </a:prstGeom>
          </p:spPr>
        </p:pic>
        <p:pic>
          <p:nvPicPr>
            <p:cNvPr id="75" name="Imagen 7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2922" y="2201120"/>
              <a:ext cx="120892" cy="111629"/>
            </a:xfrm>
            <a:prstGeom prst="rect">
              <a:avLst/>
            </a:prstGeom>
          </p:spPr>
        </p:pic>
        <p:pic>
          <p:nvPicPr>
            <p:cNvPr id="77" name="Imagen 7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4582" y="1902868"/>
              <a:ext cx="120892" cy="111629"/>
            </a:xfrm>
            <a:prstGeom prst="rect">
              <a:avLst/>
            </a:prstGeom>
          </p:spPr>
        </p:pic>
        <p:pic>
          <p:nvPicPr>
            <p:cNvPr id="80" name="Imagen 7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5447" y="2219130"/>
              <a:ext cx="120892" cy="111629"/>
            </a:xfrm>
            <a:prstGeom prst="rect">
              <a:avLst/>
            </a:prstGeom>
          </p:spPr>
        </p:pic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983" y="4549801"/>
              <a:ext cx="120892" cy="111629"/>
            </a:xfrm>
            <a:prstGeom prst="rect">
              <a:avLst/>
            </a:prstGeom>
          </p:spPr>
        </p:pic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18" y="3708212"/>
              <a:ext cx="120892" cy="111629"/>
            </a:xfrm>
            <a:prstGeom prst="rect">
              <a:avLst/>
            </a:prstGeom>
          </p:spPr>
        </p:pic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6947" y="5004934"/>
              <a:ext cx="120892" cy="111629"/>
            </a:xfrm>
            <a:prstGeom prst="rect">
              <a:avLst/>
            </a:prstGeom>
          </p:spPr>
        </p:pic>
        <p:sp>
          <p:nvSpPr>
            <p:cNvPr id="87" name="Estrella de 5 puntas 86"/>
            <p:cNvSpPr/>
            <p:nvPr/>
          </p:nvSpPr>
          <p:spPr>
            <a:xfrm>
              <a:off x="2798421" y="3027512"/>
              <a:ext cx="162558" cy="167332"/>
            </a:xfrm>
            <a:prstGeom prst="star5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88" name="Llamada rectangular redondeada 87"/>
            <p:cNvSpPr/>
            <p:nvPr/>
          </p:nvSpPr>
          <p:spPr>
            <a:xfrm>
              <a:off x="3207845" y="2839027"/>
              <a:ext cx="669677" cy="293403"/>
            </a:xfrm>
            <a:prstGeom prst="wedgeRoundRectCallout">
              <a:avLst>
                <a:gd name="adj1" fmla="val -90749"/>
                <a:gd name="adj2" fmla="val 40876"/>
                <a:gd name="adj3" fmla="val 16667"/>
              </a:avLst>
            </a:prstGeom>
            <a:solidFill>
              <a:schemeClr val="bg1">
                <a:lumMod val="75000"/>
                <a:alpha val="51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000" b="1" dirty="0" smtClean="0">
                  <a:solidFill>
                    <a:schemeClr val="tx1"/>
                  </a:solidFill>
                </a:rPr>
                <a:t>REFORMA GEOMETRICA</a:t>
              </a:r>
              <a:endParaRPr lang="es-E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89" name="CuadroTexto 88"/>
            <p:cNvSpPr txBox="1"/>
            <p:nvPr/>
          </p:nvSpPr>
          <p:spPr>
            <a:xfrm rot="18375718">
              <a:off x="2720095" y="2489642"/>
              <a:ext cx="93991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600" b="1" dirty="0" smtClean="0"/>
                <a:t>DIEGO IBARRA</a:t>
              </a:r>
              <a:endParaRPr lang="es-EC" sz="600" b="1" dirty="0"/>
            </a:p>
          </p:txBody>
        </p:sp>
        <p:sp>
          <p:nvSpPr>
            <p:cNvPr id="90" name="CuadroTexto 89"/>
            <p:cNvSpPr txBox="1"/>
            <p:nvPr/>
          </p:nvSpPr>
          <p:spPr>
            <a:xfrm rot="18364354">
              <a:off x="2518884" y="2328609"/>
              <a:ext cx="93991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600" b="1" dirty="0" smtClean="0"/>
                <a:t>JUAN CARLOS LAVALLE</a:t>
              </a:r>
              <a:endParaRPr lang="es-EC" sz="600" b="1" dirty="0"/>
            </a:p>
          </p:txBody>
        </p:sp>
      </p:grpSp>
      <p:pic>
        <p:nvPicPr>
          <p:cNvPr id="105" name="71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89935" flipV="1">
            <a:off x="4958908" y="4231054"/>
            <a:ext cx="123853" cy="45719"/>
          </a:xfrm>
          <a:prstGeom prst="rect">
            <a:avLst/>
          </a:prstGeom>
        </p:spPr>
      </p:pic>
      <p:pic>
        <p:nvPicPr>
          <p:cNvPr id="106" name="71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03501" flipV="1">
            <a:off x="5083412" y="5312521"/>
            <a:ext cx="123853" cy="45719"/>
          </a:xfrm>
          <a:prstGeom prst="rect">
            <a:avLst/>
          </a:prstGeom>
        </p:spPr>
      </p:pic>
      <p:grpSp>
        <p:nvGrpSpPr>
          <p:cNvPr id="110" name="Grupo 109"/>
          <p:cNvGrpSpPr/>
          <p:nvPr/>
        </p:nvGrpSpPr>
        <p:grpSpPr>
          <a:xfrm>
            <a:off x="6414913" y="4272262"/>
            <a:ext cx="2533862" cy="2436209"/>
            <a:chOff x="6491136" y="4453167"/>
            <a:chExt cx="2533862" cy="2436209"/>
          </a:xfrm>
        </p:grpSpPr>
        <p:grpSp>
          <p:nvGrpSpPr>
            <p:cNvPr id="93" name="Grupo 92"/>
            <p:cNvGrpSpPr/>
            <p:nvPr/>
          </p:nvGrpSpPr>
          <p:grpSpPr>
            <a:xfrm>
              <a:off x="6491136" y="4453167"/>
              <a:ext cx="2533862" cy="2436209"/>
              <a:chOff x="9215652" y="1111300"/>
              <a:chExt cx="2533862" cy="2436209"/>
            </a:xfrm>
          </p:grpSpPr>
          <p:sp>
            <p:nvSpPr>
              <p:cNvPr id="94" name="Rectángulo 93"/>
              <p:cNvSpPr/>
              <p:nvPr/>
            </p:nvSpPr>
            <p:spPr>
              <a:xfrm>
                <a:off x="9215652" y="1165619"/>
                <a:ext cx="2533862" cy="2267531"/>
              </a:xfrm>
              <a:prstGeom prst="rect">
                <a:avLst/>
              </a:prstGeom>
              <a:solidFill>
                <a:schemeClr val="bg2">
                  <a:alpha val="44000"/>
                </a:schemeClr>
              </a:solidFill>
              <a:effectLst>
                <a:glow>
                  <a:schemeClr val="accent1"/>
                </a:glo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 sz="1600"/>
              </a:p>
            </p:txBody>
          </p:sp>
          <p:sp>
            <p:nvSpPr>
              <p:cNvPr id="95" name="CuadroTexto 94"/>
              <p:cNvSpPr txBox="1"/>
              <p:nvPr/>
            </p:nvSpPr>
            <p:spPr>
              <a:xfrm>
                <a:off x="9445680" y="1485406"/>
                <a:ext cx="2303833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C" sz="800" b="1" dirty="0" smtClean="0"/>
                  <a:t>CIRCULACIÓN  NORMAL  DE TRANSPORTE PARTICULAR DE LA ARMENIA CONOCOTO</a:t>
                </a:r>
              </a:p>
              <a:p>
                <a:endParaRPr lang="es-EC" sz="800" b="1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C" sz="800" b="1" dirty="0" smtClean="0"/>
                  <a:t>CIRCULACIÓN  EN CONTRAFLUJO CON COOLABORACION DE POLICIA NACIONAL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s-EC" sz="8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C" sz="800" b="1" dirty="0" smtClean="0"/>
                  <a:t>CIRCULACIÓN A QUITO DESDE CONOCOTO  </a:t>
                </a:r>
              </a:p>
              <a:p>
                <a:endParaRPr lang="es-EC" sz="800" b="1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C" sz="800" b="1" dirty="0" smtClean="0"/>
                  <a:t>TRABAJOS EN PUENTE HUASIPUNGO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s-EC" sz="8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C" sz="800" b="1" dirty="0"/>
                  <a:t>PROHIBIDO </a:t>
                </a:r>
                <a:r>
                  <a:rPr lang="es-EC" sz="800" b="1" dirty="0" smtClean="0"/>
                  <a:t>ESTACIONAR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s-EC" sz="800" b="1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C" sz="800" b="1" dirty="0"/>
                  <a:t>CIERRE VIAL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s-EC" sz="8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C" sz="800" b="1" dirty="0"/>
                  <a:t>PARADA DE BUS</a:t>
                </a:r>
              </a:p>
              <a:p>
                <a:endParaRPr lang="es-EC" sz="800" b="1" dirty="0"/>
              </a:p>
            </p:txBody>
          </p:sp>
          <p:sp>
            <p:nvSpPr>
              <p:cNvPr id="96" name="CuadroTexto 95"/>
              <p:cNvSpPr txBox="1"/>
              <p:nvPr/>
            </p:nvSpPr>
            <p:spPr>
              <a:xfrm>
                <a:off x="9227380" y="1111300"/>
                <a:ext cx="244409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sz="2400" b="1" dirty="0" smtClean="0"/>
                  <a:t>SIMBOLOGÍA</a:t>
                </a:r>
                <a:endParaRPr lang="es-EC" sz="2400" b="1" dirty="0"/>
              </a:p>
            </p:txBody>
          </p:sp>
          <p:cxnSp>
            <p:nvCxnSpPr>
              <p:cNvPr id="97" name="Conector recto 96"/>
              <p:cNvCxnSpPr/>
              <p:nvPr/>
            </p:nvCxnSpPr>
            <p:spPr>
              <a:xfrm flipV="1">
                <a:off x="9344488" y="1609588"/>
                <a:ext cx="354370" cy="4631"/>
              </a:xfrm>
              <a:prstGeom prst="line">
                <a:avLst/>
              </a:prstGeom>
              <a:ln w="114300">
                <a:solidFill>
                  <a:schemeClr val="accent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ector recto 97"/>
              <p:cNvCxnSpPr/>
              <p:nvPr/>
            </p:nvCxnSpPr>
            <p:spPr>
              <a:xfrm>
                <a:off x="9349639" y="1960351"/>
                <a:ext cx="343698" cy="3455"/>
              </a:xfrm>
              <a:prstGeom prst="line">
                <a:avLst/>
              </a:prstGeom>
              <a:ln w="1143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upo 98"/>
              <p:cNvGrpSpPr/>
              <p:nvPr/>
            </p:nvGrpSpPr>
            <p:grpSpPr>
              <a:xfrm>
                <a:off x="9348716" y="1964503"/>
                <a:ext cx="350986" cy="1453520"/>
                <a:chOff x="-3846110" y="1344943"/>
                <a:chExt cx="350986" cy="1453520"/>
              </a:xfrm>
            </p:grpSpPr>
            <p:sp>
              <p:nvSpPr>
                <p:cNvPr id="100" name="Forma libre 99"/>
                <p:cNvSpPr/>
                <p:nvPr/>
              </p:nvSpPr>
              <p:spPr>
                <a:xfrm>
                  <a:off x="-3823406" y="1867952"/>
                  <a:ext cx="299423" cy="157108"/>
                </a:xfrm>
                <a:custGeom>
                  <a:avLst/>
                  <a:gdLst>
                    <a:gd name="connsiteX0" fmla="*/ 0 w 155575"/>
                    <a:gd name="connsiteY0" fmla="*/ 0 h 79375"/>
                    <a:gd name="connsiteX1" fmla="*/ 3175 w 155575"/>
                    <a:gd name="connsiteY1" fmla="*/ 79375 h 79375"/>
                    <a:gd name="connsiteX2" fmla="*/ 155575 w 155575"/>
                    <a:gd name="connsiteY2" fmla="*/ 79375 h 79375"/>
                    <a:gd name="connsiteX3" fmla="*/ 152400 w 155575"/>
                    <a:gd name="connsiteY3" fmla="*/ 0 h 79375"/>
                    <a:gd name="connsiteX4" fmla="*/ 0 w 155575"/>
                    <a:gd name="connsiteY4" fmla="*/ 0 h 79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575" h="79375">
                      <a:moveTo>
                        <a:pt x="0" y="0"/>
                      </a:moveTo>
                      <a:lnTo>
                        <a:pt x="3175" y="79375"/>
                      </a:lnTo>
                      <a:lnTo>
                        <a:pt x="155575" y="79375"/>
                      </a:lnTo>
                      <a:lnTo>
                        <a:pt x="1524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pattFill prst="wdDnDiag">
                  <a:fgClr>
                    <a:srgbClr val="FF0000"/>
                  </a:fgClr>
                  <a:bgClr>
                    <a:schemeClr val="bg1"/>
                  </a:bgClr>
                </a:patt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600"/>
                </a:p>
              </p:txBody>
            </p:sp>
            <p:pic>
              <p:nvPicPr>
                <p:cNvPr id="101" name="Imagen 10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758879" y="2109782"/>
                  <a:ext cx="215726" cy="199196"/>
                </a:xfrm>
                <a:prstGeom prst="rect">
                  <a:avLst/>
                </a:prstGeom>
              </p:spPr>
            </p:pic>
            <p:pic>
              <p:nvPicPr>
                <p:cNvPr id="102" name="71 Imagen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 flipH="1" flipV="1">
                  <a:off x="-3759339" y="2365846"/>
                  <a:ext cx="264215" cy="105325"/>
                </a:xfrm>
                <a:prstGeom prst="rect">
                  <a:avLst/>
                </a:prstGeom>
              </p:spPr>
            </p:pic>
            <p:pic>
              <p:nvPicPr>
                <p:cNvPr id="103" name="Picture 2" descr="Resultado de imagen para parada de bus señal de transito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3846110" y="2534285"/>
                  <a:ext cx="344829" cy="2641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04" name="Conector recto 103"/>
                <p:cNvCxnSpPr/>
                <p:nvPr/>
              </p:nvCxnSpPr>
              <p:spPr>
                <a:xfrm>
                  <a:off x="-3838822" y="1344943"/>
                  <a:ext cx="343698" cy="3455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09" name="Conector recto 108"/>
            <p:cNvCxnSpPr/>
            <p:nvPr/>
          </p:nvCxnSpPr>
          <p:spPr>
            <a:xfrm flipV="1">
              <a:off x="6609846" y="5646459"/>
              <a:ext cx="354370" cy="4631"/>
            </a:xfrm>
            <a:prstGeom prst="line">
              <a:avLst/>
            </a:prstGeom>
            <a:ln w="114300">
              <a:solidFill>
                <a:srgbClr val="FF00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Forma libre 110"/>
          <p:cNvSpPr/>
          <p:nvPr/>
        </p:nvSpPr>
        <p:spPr>
          <a:xfrm>
            <a:off x="2768601" y="4629150"/>
            <a:ext cx="2262244" cy="247650"/>
          </a:xfrm>
          <a:custGeom>
            <a:avLst/>
            <a:gdLst>
              <a:gd name="connsiteX0" fmla="*/ 0 w 2286000"/>
              <a:gd name="connsiteY0" fmla="*/ 247650 h 247650"/>
              <a:gd name="connsiteX1" fmla="*/ 222250 w 2286000"/>
              <a:gd name="connsiteY1" fmla="*/ 127000 h 247650"/>
              <a:gd name="connsiteX2" fmla="*/ 368300 w 2286000"/>
              <a:gd name="connsiteY2" fmla="*/ 82550 h 247650"/>
              <a:gd name="connsiteX3" fmla="*/ 527050 w 2286000"/>
              <a:gd name="connsiteY3" fmla="*/ 76200 h 247650"/>
              <a:gd name="connsiteX4" fmla="*/ 1066800 w 2286000"/>
              <a:gd name="connsiteY4" fmla="*/ 171450 h 247650"/>
              <a:gd name="connsiteX5" fmla="*/ 1339850 w 2286000"/>
              <a:gd name="connsiteY5" fmla="*/ 215900 h 247650"/>
              <a:gd name="connsiteX6" fmla="*/ 1562100 w 2286000"/>
              <a:gd name="connsiteY6" fmla="*/ 196850 h 247650"/>
              <a:gd name="connsiteX7" fmla="*/ 1689100 w 2286000"/>
              <a:gd name="connsiteY7" fmla="*/ 139700 h 247650"/>
              <a:gd name="connsiteX8" fmla="*/ 2095500 w 2286000"/>
              <a:gd name="connsiteY8" fmla="*/ 0 h 247650"/>
              <a:gd name="connsiteX9" fmla="*/ 2178050 w 2286000"/>
              <a:gd name="connsiteY9" fmla="*/ 0 h 247650"/>
              <a:gd name="connsiteX10" fmla="*/ 2260600 w 2286000"/>
              <a:gd name="connsiteY10" fmla="*/ 31750 h 247650"/>
              <a:gd name="connsiteX11" fmla="*/ 2286000 w 2286000"/>
              <a:gd name="connsiteY11" fmla="*/ 120650 h 247650"/>
              <a:gd name="connsiteX0" fmla="*/ 0 w 2260821"/>
              <a:gd name="connsiteY0" fmla="*/ 247650 h 247650"/>
              <a:gd name="connsiteX1" fmla="*/ 222250 w 2260821"/>
              <a:gd name="connsiteY1" fmla="*/ 127000 h 247650"/>
              <a:gd name="connsiteX2" fmla="*/ 368300 w 2260821"/>
              <a:gd name="connsiteY2" fmla="*/ 82550 h 247650"/>
              <a:gd name="connsiteX3" fmla="*/ 527050 w 2260821"/>
              <a:gd name="connsiteY3" fmla="*/ 76200 h 247650"/>
              <a:gd name="connsiteX4" fmla="*/ 1066800 w 2260821"/>
              <a:gd name="connsiteY4" fmla="*/ 171450 h 247650"/>
              <a:gd name="connsiteX5" fmla="*/ 1339850 w 2260821"/>
              <a:gd name="connsiteY5" fmla="*/ 215900 h 247650"/>
              <a:gd name="connsiteX6" fmla="*/ 1562100 w 2260821"/>
              <a:gd name="connsiteY6" fmla="*/ 196850 h 247650"/>
              <a:gd name="connsiteX7" fmla="*/ 1689100 w 2260821"/>
              <a:gd name="connsiteY7" fmla="*/ 139700 h 247650"/>
              <a:gd name="connsiteX8" fmla="*/ 2095500 w 2260821"/>
              <a:gd name="connsiteY8" fmla="*/ 0 h 247650"/>
              <a:gd name="connsiteX9" fmla="*/ 2178050 w 2260821"/>
              <a:gd name="connsiteY9" fmla="*/ 0 h 247650"/>
              <a:gd name="connsiteX10" fmla="*/ 2260600 w 2260821"/>
              <a:gd name="connsiteY10" fmla="*/ 31750 h 247650"/>
              <a:gd name="connsiteX11" fmla="*/ 2040731 w 2260821"/>
              <a:gd name="connsiteY11" fmla="*/ 153988 h 247650"/>
              <a:gd name="connsiteX0" fmla="*/ 0 w 2262350"/>
              <a:gd name="connsiteY0" fmla="*/ 247650 h 247650"/>
              <a:gd name="connsiteX1" fmla="*/ 222250 w 2262350"/>
              <a:gd name="connsiteY1" fmla="*/ 127000 h 247650"/>
              <a:gd name="connsiteX2" fmla="*/ 368300 w 2262350"/>
              <a:gd name="connsiteY2" fmla="*/ 82550 h 247650"/>
              <a:gd name="connsiteX3" fmla="*/ 527050 w 2262350"/>
              <a:gd name="connsiteY3" fmla="*/ 76200 h 247650"/>
              <a:gd name="connsiteX4" fmla="*/ 1066800 w 2262350"/>
              <a:gd name="connsiteY4" fmla="*/ 171450 h 247650"/>
              <a:gd name="connsiteX5" fmla="*/ 1339850 w 2262350"/>
              <a:gd name="connsiteY5" fmla="*/ 215900 h 247650"/>
              <a:gd name="connsiteX6" fmla="*/ 1562100 w 2262350"/>
              <a:gd name="connsiteY6" fmla="*/ 196850 h 247650"/>
              <a:gd name="connsiteX7" fmla="*/ 1689100 w 2262350"/>
              <a:gd name="connsiteY7" fmla="*/ 139700 h 247650"/>
              <a:gd name="connsiteX8" fmla="*/ 2095500 w 2262350"/>
              <a:gd name="connsiteY8" fmla="*/ 0 h 247650"/>
              <a:gd name="connsiteX9" fmla="*/ 2178050 w 2262350"/>
              <a:gd name="connsiteY9" fmla="*/ 0 h 247650"/>
              <a:gd name="connsiteX10" fmla="*/ 2260600 w 2262350"/>
              <a:gd name="connsiteY10" fmla="*/ 31750 h 247650"/>
              <a:gd name="connsiteX11" fmla="*/ 2232026 w 2262350"/>
              <a:gd name="connsiteY11" fmla="*/ 173831 h 247650"/>
              <a:gd name="connsiteX12" fmla="*/ 2040731 w 2262350"/>
              <a:gd name="connsiteY12" fmla="*/ 153988 h 247650"/>
              <a:gd name="connsiteX0" fmla="*/ 0 w 2269749"/>
              <a:gd name="connsiteY0" fmla="*/ 247650 h 247650"/>
              <a:gd name="connsiteX1" fmla="*/ 222250 w 2269749"/>
              <a:gd name="connsiteY1" fmla="*/ 127000 h 247650"/>
              <a:gd name="connsiteX2" fmla="*/ 368300 w 2269749"/>
              <a:gd name="connsiteY2" fmla="*/ 82550 h 247650"/>
              <a:gd name="connsiteX3" fmla="*/ 527050 w 2269749"/>
              <a:gd name="connsiteY3" fmla="*/ 76200 h 247650"/>
              <a:gd name="connsiteX4" fmla="*/ 1066800 w 2269749"/>
              <a:gd name="connsiteY4" fmla="*/ 171450 h 247650"/>
              <a:gd name="connsiteX5" fmla="*/ 1339850 w 2269749"/>
              <a:gd name="connsiteY5" fmla="*/ 215900 h 247650"/>
              <a:gd name="connsiteX6" fmla="*/ 1562100 w 2269749"/>
              <a:gd name="connsiteY6" fmla="*/ 196850 h 247650"/>
              <a:gd name="connsiteX7" fmla="*/ 1689100 w 2269749"/>
              <a:gd name="connsiteY7" fmla="*/ 139700 h 247650"/>
              <a:gd name="connsiteX8" fmla="*/ 2095500 w 2269749"/>
              <a:gd name="connsiteY8" fmla="*/ 0 h 247650"/>
              <a:gd name="connsiteX9" fmla="*/ 2178050 w 2269749"/>
              <a:gd name="connsiteY9" fmla="*/ 0 h 247650"/>
              <a:gd name="connsiteX10" fmla="*/ 2260600 w 2269749"/>
              <a:gd name="connsiteY10" fmla="*/ 31750 h 247650"/>
              <a:gd name="connsiteX11" fmla="*/ 2232026 w 2269749"/>
              <a:gd name="connsiteY11" fmla="*/ 173831 h 247650"/>
              <a:gd name="connsiteX12" fmla="*/ 2040731 w 2269749"/>
              <a:gd name="connsiteY12" fmla="*/ 153988 h 247650"/>
              <a:gd name="connsiteX0" fmla="*/ 0 w 2269749"/>
              <a:gd name="connsiteY0" fmla="*/ 247650 h 247650"/>
              <a:gd name="connsiteX1" fmla="*/ 222250 w 2269749"/>
              <a:gd name="connsiteY1" fmla="*/ 127000 h 247650"/>
              <a:gd name="connsiteX2" fmla="*/ 368300 w 2269749"/>
              <a:gd name="connsiteY2" fmla="*/ 82550 h 247650"/>
              <a:gd name="connsiteX3" fmla="*/ 527050 w 2269749"/>
              <a:gd name="connsiteY3" fmla="*/ 76200 h 247650"/>
              <a:gd name="connsiteX4" fmla="*/ 1066800 w 2269749"/>
              <a:gd name="connsiteY4" fmla="*/ 171450 h 247650"/>
              <a:gd name="connsiteX5" fmla="*/ 1339850 w 2269749"/>
              <a:gd name="connsiteY5" fmla="*/ 215900 h 247650"/>
              <a:gd name="connsiteX6" fmla="*/ 1562100 w 2269749"/>
              <a:gd name="connsiteY6" fmla="*/ 196850 h 247650"/>
              <a:gd name="connsiteX7" fmla="*/ 1689100 w 2269749"/>
              <a:gd name="connsiteY7" fmla="*/ 139700 h 247650"/>
              <a:gd name="connsiteX8" fmla="*/ 2095500 w 2269749"/>
              <a:gd name="connsiteY8" fmla="*/ 0 h 247650"/>
              <a:gd name="connsiteX9" fmla="*/ 2178050 w 2269749"/>
              <a:gd name="connsiteY9" fmla="*/ 0 h 247650"/>
              <a:gd name="connsiteX10" fmla="*/ 2260600 w 2269749"/>
              <a:gd name="connsiteY10" fmla="*/ 46038 h 247650"/>
              <a:gd name="connsiteX11" fmla="*/ 2232026 w 2269749"/>
              <a:gd name="connsiteY11" fmla="*/ 173831 h 247650"/>
              <a:gd name="connsiteX12" fmla="*/ 2040731 w 2269749"/>
              <a:gd name="connsiteY12" fmla="*/ 153988 h 247650"/>
              <a:gd name="connsiteX0" fmla="*/ 0 w 2269749"/>
              <a:gd name="connsiteY0" fmla="*/ 247650 h 247650"/>
              <a:gd name="connsiteX1" fmla="*/ 222250 w 2269749"/>
              <a:gd name="connsiteY1" fmla="*/ 127000 h 247650"/>
              <a:gd name="connsiteX2" fmla="*/ 368300 w 2269749"/>
              <a:gd name="connsiteY2" fmla="*/ 82550 h 247650"/>
              <a:gd name="connsiteX3" fmla="*/ 527050 w 2269749"/>
              <a:gd name="connsiteY3" fmla="*/ 76200 h 247650"/>
              <a:gd name="connsiteX4" fmla="*/ 1066800 w 2269749"/>
              <a:gd name="connsiteY4" fmla="*/ 171450 h 247650"/>
              <a:gd name="connsiteX5" fmla="*/ 1339850 w 2269749"/>
              <a:gd name="connsiteY5" fmla="*/ 215900 h 247650"/>
              <a:gd name="connsiteX6" fmla="*/ 1562100 w 2269749"/>
              <a:gd name="connsiteY6" fmla="*/ 196850 h 247650"/>
              <a:gd name="connsiteX7" fmla="*/ 1689100 w 2269749"/>
              <a:gd name="connsiteY7" fmla="*/ 139700 h 247650"/>
              <a:gd name="connsiteX8" fmla="*/ 2095500 w 2269749"/>
              <a:gd name="connsiteY8" fmla="*/ 0 h 247650"/>
              <a:gd name="connsiteX9" fmla="*/ 2178050 w 2269749"/>
              <a:gd name="connsiteY9" fmla="*/ 0 h 247650"/>
              <a:gd name="connsiteX10" fmla="*/ 2260600 w 2269749"/>
              <a:gd name="connsiteY10" fmla="*/ 46038 h 247650"/>
              <a:gd name="connsiteX11" fmla="*/ 2232026 w 2269749"/>
              <a:gd name="connsiteY11" fmla="*/ 173831 h 247650"/>
              <a:gd name="connsiteX12" fmla="*/ 2040731 w 2269749"/>
              <a:gd name="connsiteY12" fmla="*/ 153988 h 247650"/>
              <a:gd name="connsiteX0" fmla="*/ 0 w 2269749"/>
              <a:gd name="connsiteY0" fmla="*/ 247650 h 247650"/>
              <a:gd name="connsiteX1" fmla="*/ 222250 w 2269749"/>
              <a:gd name="connsiteY1" fmla="*/ 127000 h 247650"/>
              <a:gd name="connsiteX2" fmla="*/ 368300 w 2269749"/>
              <a:gd name="connsiteY2" fmla="*/ 82550 h 247650"/>
              <a:gd name="connsiteX3" fmla="*/ 527050 w 2269749"/>
              <a:gd name="connsiteY3" fmla="*/ 76200 h 247650"/>
              <a:gd name="connsiteX4" fmla="*/ 1066800 w 2269749"/>
              <a:gd name="connsiteY4" fmla="*/ 171450 h 247650"/>
              <a:gd name="connsiteX5" fmla="*/ 1339850 w 2269749"/>
              <a:gd name="connsiteY5" fmla="*/ 215900 h 247650"/>
              <a:gd name="connsiteX6" fmla="*/ 1562100 w 2269749"/>
              <a:gd name="connsiteY6" fmla="*/ 196850 h 247650"/>
              <a:gd name="connsiteX7" fmla="*/ 1689100 w 2269749"/>
              <a:gd name="connsiteY7" fmla="*/ 139700 h 247650"/>
              <a:gd name="connsiteX8" fmla="*/ 2095500 w 2269749"/>
              <a:gd name="connsiteY8" fmla="*/ 0 h 247650"/>
              <a:gd name="connsiteX9" fmla="*/ 2178050 w 2269749"/>
              <a:gd name="connsiteY9" fmla="*/ 0 h 247650"/>
              <a:gd name="connsiteX10" fmla="*/ 2260600 w 2269749"/>
              <a:gd name="connsiteY10" fmla="*/ 46038 h 247650"/>
              <a:gd name="connsiteX11" fmla="*/ 2232026 w 2269749"/>
              <a:gd name="connsiteY11" fmla="*/ 173831 h 247650"/>
              <a:gd name="connsiteX12" fmla="*/ 2014537 w 2269749"/>
              <a:gd name="connsiteY12" fmla="*/ 111126 h 247650"/>
              <a:gd name="connsiteX0" fmla="*/ 0 w 2269749"/>
              <a:gd name="connsiteY0" fmla="*/ 247650 h 247650"/>
              <a:gd name="connsiteX1" fmla="*/ 222250 w 2269749"/>
              <a:gd name="connsiteY1" fmla="*/ 127000 h 247650"/>
              <a:gd name="connsiteX2" fmla="*/ 368300 w 2269749"/>
              <a:gd name="connsiteY2" fmla="*/ 82550 h 247650"/>
              <a:gd name="connsiteX3" fmla="*/ 527050 w 2269749"/>
              <a:gd name="connsiteY3" fmla="*/ 76200 h 247650"/>
              <a:gd name="connsiteX4" fmla="*/ 1066800 w 2269749"/>
              <a:gd name="connsiteY4" fmla="*/ 171450 h 247650"/>
              <a:gd name="connsiteX5" fmla="*/ 1339850 w 2269749"/>
              <a:gd name="connsiteY5" fmla="*/ 215900 h 247650"/>
              <a:gd name="connsiteX6" fmla="*/ 1562100 w 2269749"/>
              <a:gd name="connsiteY6" fmla="*/ 196850 h 247650"/>
              <a:gd name="connsiteX7" fmla="*/ 1689100 w 2269749"/>
              <a:gd name="connsiteY7" fmla="*/ 139700 h 247650"/>
              <a:gd name="connsiteX8" fmla="*/ 2095500 w 2269749"/>
              <a:gd name="connsiteY8" fmla="*/ 0 h 247650"/>
              <a:gd name="connsiteX9" fmla="*/ 2178050 w 2269749"/>
              <a:gd name="connsiteY9" fmla="*/ 0 h 247650"/>
              <a:gd name="connsiteX10" fmla="*/ 2260600 w 2269749"/>
              <a:gd name="connsiteY10" fmla="*/ 46038 h 247650"/>
              <a:gd name="connsiteX11" fmla="*/ 2232026 w 2269749"/>
              <a:gd name="connsiteY11" fmla="*/ 173831 h 247650"/>
              <a:gd name="connsiteX12" fmla="*/ 2014537 w 2269749"/>
              <a:gd name="connsiteY12" fmla="*/ 111126 h 247650"/>
              <a:gd name="connsiteX0" fmla="*/ 0 w 2265307"/>
              <a:gd name="connsiteY0" fmla="*/ 247650 h 247650"/>
              <a:gd name="connsiteX1" fmla="*/ 222250 w 2265307"/>
              <a:gd name="connsiteY1" fmla="*/ 127000 h 247650"/>
              <a:gd name="connsiteX2" fmla="*/ 368300 w 2265307"/>
              <a:gd name="connsiteY2" fmla="*/ 82550 h 247650"/>
              <a:gd name="connsiteX3" fmla="*/ 527050 w 2265307"/>
              <a:gd name="connsiteY3" fmla="*/ 76200 h 247650"/>
              <a:gd name="connsiteX4" fmla="*/ 1066800 w 2265307"/>
              <a:gd name="connsiteY4" fmla="*/ 171450 h 247650"/>
              <a:gd name="connsiteX5" fmla="*/ 1339850 w 2265307"/>
              <a:gd name="connsiteY5" fmla="*/ 215900 h 247650"/>
              <a:gd name="connsiteX6" fmla="*/ 1562100 w 2265307"/>
              <a:gd name="connsiteY6" fmla="*/ 196850 h 247650"/>
              <a:gd name="connsiteX7" fmla="*/ 1689100 w 2265307"/>
              <a:gd name="connsiteY7" fmla="*/ 139700 h 247650"/>
              <a:gd name="connsiteX8" fmla="*/ 2095500 w 2265307"/>
              <a:gd name="connsiteY8" fmla="*/ 0 h 247650"/>
              <a:gd name="connsiteX9" fmla="*/ 2178050 w 2265307"/>
              <a:gd name="connsiteY9" fmla="*/ 0 h 247650"/>
              <a:gd name="connsiteX10" fmla="*/ 2260600 w 2265307"/>
              <a:gd name="connsiteY10" fmla="*/ 46038 h 247650"/>
              <a:gd name="connsiteX11" fmla="*/ 2201070 w 2265307"/>
              <a:gd name="connsiteY11" fmla="*/ 185737 h 247650"/>
              <a:gd name="connsiteX12" fmla="*/ 2014537 w 2265307"/>
              <a:gd name="connsiteY12" fmla="*/ 111126 h 247650"/>
              <a:gd name="connsiteX0" fmla="*/ 0 w 2287767"/>
              <a:gd name="connsiteY0" fmla="*/ 247650 h 247650"/>
              <a:gd name="connsiteX1" fmla="*/ 222250 w 2287767"/>
              <a:gd name="connsiteY1" fmla="*/ 127000 h 247650"/>
              <a:gd name="connsiteX2" fmla="*/ 368300 w 2287767"/>
              <a:gd name="connsiteY2" fmla="*/ 82550 h 247650"/>
              <a:gd name="connsiteX3" fmla="*/ 527050 w 2287767"/>
              <a:gd name="connsiteY3" fmla="*/ 76200 h 247650"/>
              <a:gd name="connsiteX4" fmla="*/ 1066800 w 2287767"/>
              <a:gd name="connsiteY4" fmla="*/ 171450 h 247650"/>
              <a:gd name="connsiteX5" fmla="*/ 1339850 w 2287767"/>
              <a:gd name="connsiteY5" fmla="*/ 215900 h 247650"/>
              <a:gd name="connsiteX6" fmla="*/ 1562100 w 2287767"/>
              <a:gd name="connsiteY6" fmla="*/ 196850 h 247650"/>
              <a:gd name="connsiteX7" fmla="*/ 1689100 w 2287767"/>
              <a:gd name="connsiteY7" fmla="*/ 139700 h 247650"/>
              <a:gd name="connsiteX8" fmla="*/ 2095500 w 2287767"/>
              <a:gd name="connsiteY8" fmla="*/ 0 h 247650"/>
              <a:gd name="connsiteX9" fmla="*/ 2178050 w 2287767"/>
              <a:gd name="connsiteY9" fmla="*/ 0 h 247650"/>
              <a:gd name="connsiteX10" fmla="*/ 2284412 w 2287767"/>
              <a:gd name="connsiteY10" fmla="*/ 62707 h 247650"/>
              <a:gd name="connsiteX11" fmla="*/ 2201070 w 2287767"/>
              <a:gd name="connsiteY11" fmla="*/ 185737 h 247650"/>
              <a:gd name="connsiteX12" fmla="*/ 2014537 w 2287767"/>
              <a:gd name="connsiteY12" fmla="*/ 111126 h 247650"/>
              <a:gd name="connsiteX0" fmla="*/ 0 w 2271947"/>
              <a:gd name="connsiteY0" fmla="*/ 247650 h 247650"/>
              <a:gd name="connsiteX1" fmla="*/ 222250 w 2271947"/>
              <a:gd name="connsiteY1" fmla="*/ 127000 h 247650"/>
              <a:gd name="connsiteX2" fmla="*/ 368300 w 2271947"/>
              <a:gd name="connsiteY2" fmla="*/ 82550 h 247650"/>
              <a:gd name="connsiteX3" fmla="*/ 527050 w 2271947"/>
              <a:gd name="connsiteY3" fmla="*/ 76200 h 247650"/>
              <a:gd name="connsiteX4" fmla="*/ 1066800 w 2271947"/>
              <a:gd name="connsiteY4" fmla="*/ 171450 h 247650"/>
              <a:gd name="connsiteX5" fmla="*/ 1339850 w 2271947"/>
              <a:gd name="connsiteY5" fmla="*/ 215900 h 247650"/>
              <a:gd name="connsiteX6" fmla="*/ 1562100 w 2271947"/>
              <a:gd name="connsiteY6" fmla="*/ 196850 h 247650"/>
              <a:gd name="connsiteX7" fmla="*/ 1689100 w 2271947"/>
              <a:gd name="connsiteY7" fmla="*/ 139700 h 247650"/>
              <a:gd name="connsiteX8" fmla="*/ 2095500 w 2271947"/>
              <a:gd name="connsiteY8" fmla="*/ 0 h 247650"/>
              <a:gd name="connsiteX9" fmla="*/ 2178050 w 2271947"/>
              <a:gd name="connsiteY9" fmla="*/ 0 h 247650"/>
              <a:gd name="connsiteX10" fmla="*/ 2267743 w 2271947"/>
              <a:gd name="connsiteY10" fmla="*/ 53182 h 247650"/>
              <a:gd name="connsiteX11" fmla="*/ 2201070 w 2271947"/>
              <a:gd name="connsiteY11" fmla="*/ 185737 h 247650"/>
              <a:gd name="connsiteX12" fmla="*/ 2014537 w 2271947"/>
              <a:gd name="connsiteY12" fmla="*/ 111126 h 247650"/>
              <a:gd name="connsiteX0" fmla="*/ 0 w 2268603"/>
              <a:gd name="connsiteY0" fmla="*/ 247650 h 247650"/>
              <a:gd name="connsiteX1" fmla="*/ 222250 w 2268603"/>
              <a:gd name="connsiteY1" fmla="*/ 127000 h 247650"/>
              <a:gd name="connsiteX2" fmla="*/ 368300 w 2268603"/>
              <a:gd name="connsiteY2" fmla="*/ 82550 h 247650"/>
              <a:gd name="connsiteX3" fmla="*/ 527050 w 2268603"/>
              <a:gd name="connsiteY3" fmla="*/ 76200 h 247650"/>
              <a:gd name="connsiteX4" fmla="*/ 1066800 w 2268603"/>
              <a:gd name="connsiteY4" fmla="*/ 171450 h 247650"/>
              <a:gd name="connsiteX5" fmla="*/ 1339850 w 2268603"/>
              <a:gd name="connsiteY5" fmla="*/ 215900 h 247650"/>
              <a:gd name="connsiteX6" fmla="*/ 1562100 w 2268603"/>
              <a:gd name="connsiteY6" fmla="*/ 196850 h 247650"/>
              <a:gd name="connsiteX7" fmla="*/ 1689100 w 2268603"/>
              <a:gd name="connsiteY7" fmla="*/ 139700 h 247650"/>
              <a:gd name="connsiteX8" fmla="*/ 2095500 w 2268603"/>
              <a:gd name="connsiteY8" fmla="*/ 0 h 247650"/>
              <a:gd name="connsiteX9" fmla="*/ 2178050 w 2268603"/>
              <a:gd name="connsiteY9" fmla="*/ 0 h 247650"/>
              <a:gd name="connsiteX10" fmla="*/ 2267743 w 2268603"/>
              <a:gd name="connsiteY10" fmla="*/ 53182 h 247650"/>
              <a:gd name="connsiteX11" fmla="*/ 2201070 w 2268603"/>
              <a:gd name="connsiteY11" fmla="*/ 185737 h 247650"/>
              <a:gd name="connsiteX12" fmla="*/ 2014537 w 2268603"/>
              <a:gd name="connsiteY12" fmla="*/ 111126 h 247650"/>
              <a:gd name="connsiteX0" fmla="*/ 0 w 2268603"/>
              <a:gd name="connsiteY0" fmla="*/ 247650 h 247650"/>
              <a:gd name="connsiteX1" fmla="*/ 222250 w 2268603"/>
              <a:gd name="connsiteY1" fmla="*/ 127000 h 247650"/>
              <a:gd name="connsiteX2" fmla="*/ 368300 w 2268603"/>
              <a:gd name="connsiteY2" fmla="*/ 82550 h 247650"/>
              <a:gd name="connsiteX3" fmla="*/ 527050 w 2268603"/>
              <a:gd name="connsiteY3" fmla="*/ 76200 h 247650"/>
              <a:gd name="connsiteX4" fmla="*/ 1066800 w 2268603"/>
              <a:gd name="connsiteY4" fmla="*/ 171450 h 247650"/>
              <a:gd name="connsiteX5" fmla="*/ 1339850 w 2268603"/>
              <a:gd name="connsiteY5" fmla="*/ 215900 h 247650"/>
              <a:gd name="connsiteX6" fmla="*/ 1562100 w 2268603"/>
              <a:gd name="connsiteY6" fmla="*/ 196850 h 247650"/>
              <a:gd name="connsiteX7" fmla="*/ 1689100 w 2268603"/>
              <a:gd name="connsiteY7" fmla="*/ 139700 h 247650"/>
              <a:gd name="connsiteX8" fmla="*/ 2095500 w 2268603"/>
              <a:gd name="connsiteY8" fmla="*/ 0 h 247650"/>
              <a:gd name="connsiteX9" fmla="*/ 2178050 w 2268603"/>
              <a:gd name="connsiteY9" fmla="*/ 0 h 247650"/>
              <a:gd name="connsiteX10" fmla="*/ 2267743 w 2268603"/>
              <a:gd name="connsiteY10" fmla="*/ 53182 h 247650"/>
              <a:gd name="connsiteX11" fmla="*/ 2201070 w 2268603"/>
              <a:gd name="connsiteY11" fmla="*/ 185737 h 247650"/>
              <a:gd name="connsiteX12" fmla="*/ 2014537 w 2268603"/>
              <a:gd name="connsiteY12" fmla="*/ 111126 h 247650"/>
              <a:gd name="connsiteX0" fmla="*/ 0 w 2269148"/>
              <a:gd name="connsiteY0" fmla="*/ 247650 h 247650"/>
              <a:gd name="connsiteX1" fmla="*/ 222250 w 2269148"/>
              <a:gd name="connsiteY1" fmla="*/ 127000 h 247650"/>
              <a:gd name="connsiteX2" fmla="*/ 368300 w 2269148"/>
              <a:gd name="connsiteY2" fmla="*/ 82550 h 247650"/>
              <a:gd name="connsiteX3" fmla="*/ 527050 w 2269148"/>
              <a:gd name="connsiteY3" fmla="*/ 76200 h 247650"/>
              <a:gd name="connsiteX4" fmla="*/ 1066800 w 2269148"/>
              <a:gd name="connsiteY4" fmla="*/ 171450 h 247650"/>
              <a:gd name="connsiteX5" fmla="*/ 1339850 w 2269148"/>
              <a:gd name="connsiteY5" fmla="*/ 215900 h 247650"/>
              <a:gd name="connsiteX6" fmla="*/ 1562100 w 2269148"/>
              <a:gd name="connsiteY6" fmla="*/ 196850 h 247650"/>
              <a:gd name="connsiteX7" fmla="*/ 1689100 w 2269148"/>
              <a:gd name="connsiteY7" fmla="*/ 139700 h 247650"/>
              <a:gd name="connsiteX8" fmla="*/ 2095500 w 2269148"/>
              <a:gd name="connsiteY8" fmla="*/ 0 h 247650"/>
              <a:gd name="connsiteX9" fmla="*/ 2178050 w 2269148"/>
              <a:gd name="connsiteY9" fmla="*/ 0 h 247650"/>
              <a:gd name="connsiteX10" fmla="*/ 2267743 w 2269148"/>
              <a:gd name="connsiteY10" fmla="*/ 53182 h 247650"/>
              <a:gd name="connsiteX11" fmla="*/ 2201070 w 2269148"/>
              <a:gd name="connsiteY11" fmla="*/ 185737 h 247650"/>
              <a:gd name="connsiteX12" fmla="*/ 2014537 w 2269148"/>
              <a:gd name="connsiteY12" fmla="*/ 111126 h 247650"/>
              <a:gd name="connsiteX0" fmla="*/ 0 w 2269148"/>
              <a:gd name="connsiteY0" fmla="*/ 247650 h 247650"/>
              <a:gd name="connsiteX1" fmla="*/ 222250 w 2269148"/>
              <a:gd name="connsiteY1" fmla="*/ 127000 h 247650"/>
              <a:gd name="connsiteX2" fmla="*/ 368300 w 2269148"/>
              <a:gd name="connsiteY2" fmla="*/ 82550 h 247650"/>
              <a:gd name="connsiteX3" fmla="*/ 527050 w 2269148"/>
              <a:gd name="connsiteY3" fmla="*/ 76200 h 247650"/>
              <a:gd name="connsiteX4" fmla="*/ 1066800 w 2269148"/>
              <a:gd name="connsiteY4" fmla="*/ 171450 h 247650"/>
              <a:gd name="connsiteX5" fmla="*/ 1339850 w 2269148"/>
              <a:gd name="connsiteY5" fmla="*/ 215900 h 247650"/>
              <a:gd name="connsiteX6" fmla="*/ 1562100 w 2269148"/>
              <a:gd name="connsiteY6" fmla="*/ 196850 h 247650"/>
              <a:gd name="connsiteX7" fmla="*/ 1689100 w 2269148"/>
              <a:gd name="connsiteY7" fmla="*/ 139700 h 247650"/>
              <a:gd name="connsiteX8" fmla="*/ 2095500 w 2269148"/>
              <a:gd name="connsiteY8" fmla="*/ 0 h 247650"/>
              <a:gd name="connsiteX9" fmla="*/ 2178050 w 2269148"/>
              <a:gd name="connsiteY9" fmla="*/ 0 h 247650"/>
              <a:gd name="connsiteX10" fmla="*/ 2267743 w 2269148"/>
              <a:gd name="connsiteY10" fmla="*/ 57945 h 247650"/>
              <a:gd name="connsiteX11" fmla="*/ 2201070 w 2269148"/>
              <a:gd name="connsiteY11" fmla="*/ 185737 h 247650"/>
              <a:gd name="connsiteX12" fmla="*/ 2014537 w 2269148"/>
              <a:gd name="connsiteY12" fmla="*/ 111126 h 247650"/>
              <a:gd name="connsiteX0" fmla="*/ 0 w 2269148"/>
              <a:gd name="connsiteY0" fmla="*/ 247650 h 247650"/>
              <a:gd name="connsiteX1" fmla="*/ 222250 w 2269148"/>
              <a:gd name="connsiteY1" fmla="*/ 127000 h 247650"/>
              <a:gd name="connsiteX2" fmla="*/ 368300 w 2269148"/>
              <a:gd name="connsiteY2" fmla="*/ 82550 h 247650"/>
              <a:gd name="connsiteX3" fmla="*/ 527050 w 2269148"/>
              <a:gd name="connsiteY3" fmla="*/ 76200 h 247650"/>
              <a:gd name="connsiteX4" fmla="*/ 1066800 w 2269148"/>
              <a:gd name="connsiteY4" fmla="*/ 171450 h 247650"/>
              <a:gd name="connsiteX5" fmla="*/ 1339850 w 2269148"/>
              <a:gd name="connsiteY5" fmla="*/ 215900 h 247650"/>
              <a:gd name="connsiteX6" fmla="*/ 1562100 w 2269148"/>
              <a:gd name="connsiteY6" fmla="*/ 196850 h 247650"/>
              <a:gd name="connsiteX7" fmla="*/ 1689100 w 2269148"/>
              <a:gd name="connsiteY7" fmla="*/ 139700 h 247650"/>
              <a:gd name="connsiteX8" fmla="*/ 2095500 w 2269148"/>
              <a:gd name="connsiteY8" fmla="*/ 0 h 247650"/>
              <a:gd name="connsiteX9" fmla="*/ 2178050 w 2269148"/>
              <a:gd name="connsiteY9" fmla="*/ 0 h 247650"/>
              <a:gd name="connsiteX10" fmla="*/ 2267743 w 2269148"/>
              <a:gd name="connsiteY10" fmla="*/ 57945 h 247650"/>
              <a:gd name="connsiteX11" fmla="*/ 2201070 w 2269148"/>
              <a:gd name="connsiteY11" fmla="*/ 185737 h 247650"/>
              <a:gd name="connsiteX12" fmla="*/ 1993106 w 2269148"/>
              <a:gd name="connsiteY12" fmla="*/ 87314 h 247650"/>
              <a:gd name="connsiteX0" fmla="*/ 0 w 2269148"/>
              <a:gd name="connsiteY0" fmla="*/ 247650 h 247650"/>
              <a:gd name="connsiteX1" fmla="*/ 222250 w 2269148"/>
              <a:gd name="connsiteY1" fmla="*/ 127000 h 247650"/>
              <a:gd name="connsiteX2" fmla="*/ 368300 w 2269148"/>
              <a:gd name="connsiteY2" fmla="*/ 82550 h 247650"/>
              <a:gd name="connsiteX3" fmla="*/ 527050 w 2269148"/>
              <a:gd name="connsiteY3" fmla="*/ 76200 h 247650"/>
              <a:gd name="connsiteX4" fmla="*/ 1066800 w 2269148"/>
              <a:gd name="connsiteY4" fmla="*/ 171450 h 247650"/>
              <a:gd name="connsiteX5" fmla="*/ 1339850 w 2269148"/>
              <a:gd name="connsiteY5" fmla="*/ 215900 h 247650"/>
              <a:gd name="connsiteX6" fmla="*/ 1562100 w 2269148"/>
              <a:gd name="connsiteY6" fmla="*/ 196850 h 247650"/>
              <a:gd name="connsiteX7" fmla="*/ 1689100 w 2269148"/>
              <a:gd name="connsiteY7" fmla="*/ 139700 h 247650"/>
              <a:gd name="connsiteX8" fmla="*/ 2095500 w 2269148"/>
              <a:gd name="connsiteY8" fmla="*/ 0 h 247650"/>
              <a:gd name="connsiteX9" fmla="*/ 2178050 w 2269148"/>
              <a:gd name="connsiteY9" fmla="*/ 0 h 247650"/>
              <a:gd name="connsiteX10" fmla="*/ 2267743 w 2269148"/>
              <a:gd name="connsiteY10" fmla="*/ 57945 h 247650"/>
              <a:gd name="connsiteX11" fmla="*/ 2201070 w 2269148"/>
              <a:gd name="connsiteY11" fmla="*/ 185737 h 247650"/>
              <a:gd name="connsiteX12" fmla="*/ 2053430 w 2269148"/>
              <a:gd name="connsiteY12" fmla="*/ 180975 h 247650"/>
              <a:gd name="connsiteX13" fmla="*/ 1993106 w 2269148"/>
              <a:gd name="connsiteY13" fmla="*/ 87314 h 247650"/>
              <a:gd name="connsiteX0" fmla="*/ 0 w 2262244"/>
              <a:gd name="connsiteY0" fmla="*/ 247650 h 247650"/>
              <a:gd name="connsiteX1" fmla="*/ 222250 w 2262244"/>
              <a:gd name="connsiteY1" fmla="*/ 127000 h 247650"/>
              <a:gd name="connsiteX2" fmla="*/ 368300 w 2262244"/>
              <a:gd name="connsiteY2" fmla="*/ 82550 h 247650"/>
              <a:gd name="connsiteX3" fmla="*/ 527050 w 2262244"/>
              <a:gd name="connsiteY3" fmla="*/ 76200 h 247650"/>
              <a:gd name="connsiteX4" fmla="*/ 1066800 w 2262244"/>
              <a:gd name="connsiteY4" fmla="*/ 171450 h 247650"/>
              <a:gd name="connsiteX5" fmla="*/ 1339850 w 2262244"/>
              <a:gd name="connsiteY5" fmla="*/ 215900 h 247650"/>
              <a:gd name="connsiteX6" fmla="*/ 1562100 w 2262244"/>
              <a:gd name="connsiteY6" fmla="*/ 196850 h 247650"/>
              <a:gd name="connsiteX7" fmla="*/ 1689100 w 2262244"/>
              <a:gd name="connsiteY7" fmla="*/ 139700 h 247650"/>
              <a:gd name="connsiteX8" fmla="*/ 2095500 w 2262244"/>
              <a:gd name="connsiteY8" fmla="*/ 0 h 247650"/>
              <a:gd name="connsiteX9" fmla="*/ 2178050 w 2262244"/>
              <a:gd name="connsiteY9" fmla="*/ 0 h 247650"/>
              <a:gd name="connsiteX10" fmla="*/ 2260599 w 2262244"/>
              <a:gd name="connsiteY10" fmla="*/ 50802 h 247650"/>
              <a:gd name="connsiteX11" fmla="*/ 2201070 w 2262244"/>
              <a:gd name="connsiteY11" fmla="*/ 185737 h 247650"/>
              <a:gd name="connsiteX12" fmla="*/ 2053430 w 2262244"/>
              <a:gd name="connsiteY12" fmla="*/ 180975 h 247650"/>
              <a:gd name="connsiteX13" fmla="*/ 1993106 w 2262244"/>
              <a:gd name="connsiteY13" fmla="*/ 87314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62244" h="247650">
                <a:moveTo>
                  <a:pt x="0" y="247650"/>
                </a:moveTo>
                <a:lnTo>
                  <a:pt x="222250" y="127000"/>
                </a:lnTo>
                <a:lnTo>
                  <a:pt x="368300" y="82550"/>
                </a:lnTo>
                <a:lnTo>
                  <a:pt x="527050" y="76200"/>
                </a:lnTo>
                <a:lnTo>
                  <a:pt x="1066800" y="171450"/>
                </a:lnTo>
                <a:lnTo>
                  <a:pt x="1339850" y="215900"/>
                </a:lnTo>
                <a:lnTo>
                  <a:pt x="1562100" y="196850"/>
                </a:lnTo>
                <a:lnTo>
                  <a:pt x="1689100" y="139700"/>
                </a:lnTo>
                <a:lnTo>
                  <a:pt x="2095500" y="0"/>
                </a:lnTo>
                <a:lnTo>
                  <a:pt x="2178050" y="0"/>
                </a:lnTo>
                <a:cubicBezTo>
                  <a:pt x="2205567" y="15346"/>
                  <a:pt x="2235463" y="16407"/>
                  <a:pt x="2260599" y="50802"/>
                </a:cubicBezTo>
                <a:cubicBezTo>
                  <a:pt x="2269991" y="115493"/>
                  <a:pt x="2237715" y="165364"/>
                  <a:pt x="2201070" y="185737"/>
                </a:cubicBezTo>
                <a:cubicBezTo>
                  <a:pt x="2182417" y="207433"/>
                  <a:pt x="2088091" y="197379"/>
                  <a:pt x="2053430" y="180975"/>
                </a:cubicBezTo>
                <a:cubicBezTo>
                  <a:pt x="2018769" y="164571"/>
                  <a:pt x="2020226" y="104115"/>
                  <a:pt x="1993106" y="87314"/>
                </a:cubicBezTo>
              </a:path>
            </a:pathLst>
          </a:custGeom>
          <a:noFill/>
          <a:ln w="38100">
            <a:solidFill>
              <a:srgbClr val="FF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Forma libre 23"/>
          <p:cNvSpPr/>
          <p:nvPr/>
        </p:nvSpPr>
        <p:spPr>
          <a:xfrm>
            <a:off x="4607644" y="4322754"/>
            <a:ext cx="283766" cy="268296"/>
          </a:xfrm>
          <a:custGeom>
            <a:avLst/>
            <a:gdLst>
              <a:gd name="connsiteX0" fmla="*/ 61913 w 290513"/>
              <a:gd name="connsiteY0" fmla="*/ 233362 h 233362"/>
              <a:gd name="connsiteX1" fmla="*/ 35719 w 290513"/>
              <a:gd name="connsiteY1" fmla="*/ 169068 h 233362"/>
              <a:gd name="connsiteX2" fmla="*/ 0 w 290513"/>
              <a:gd name="connsiteY2" fmla="*/ 102393 h 233362"/>
              <a:gd name="connsiteX3" fmla="*/ 161925 w 290513"/>
              <a:gd name="connsiteY3" fmla="*/ 0 h 233362"/>
              <a:gd name="connsiteX4" fmla="*/ 280988 w 290513"/>
              <a:gd name="connsiteY4" fmla="*/ 14287 h 233362"/>
              <a:gd name="connsiteX5" fmla="*/ 290513 w 290513"/>
              <a:gd name="connsiteY5" fmla="*/ 59531 h 233362"/>
              <a:gd name="connsiteX6" fmla="*/ 214313 w 290513"/>
              <a:gd name="connsiteY6" fmla="*/ 176212 h 233362"/>
              <a:gd name="connsiteX7" fmla="*/ 121444 w 290513"/>
              <a:gd name="connsiteY7" fmla="*/ 216693 h 233362"/>
              <a:gd name="connsiteX0" fmla="*/ 67142 w 295742"/>
              <a:gd name="connsiteY0" fmla="*/ 233362 h 233362"/>
              <a:gd name="connsiteX1" fmla="*/ 40948 w 295742"/>
              <a:gd name="connsiteY1" fmla="*/ 169068 h 233362"/>
              <a:gd name="connsiteX2" fmla="*/ 5229 w 295742"/>
              <a:gd name="connsiteY2" fmla="*/ 102393 h 233362"/>
              <a:gd name="connsiteX3" fmla="*/ 167154 w 295742"/>
              <a:gd name="connsiteY3" fmla="*/ 0 h 233362"/>
              <a:gd name="connsiteX4" fmla="*/ 286217 w 295742"/>
              <a:gd name="connsiteY4" fmla="*/ 14287 h 233362"/>
              <a:gd name="connsiteX5" fmla="*/ 295742 w 295742"/>
              <a:gd name="connsiteY5" fmla="*/ 59531 h 233362"/>
              <a:gd name="connsiteX6" fmla="*/ 219542 w 295742"/>
              <a:gd name="connsiteY6" fmla="*/ 176212 h 233362"/>
              <a:gd name="connsiteX7" fmla="*/ 126673 w 295742"/>
              <a:gd name="connsiteY7" fmla="*/ 216693 h 233362"/>
              <a:gd name="connsiteX0" fmla="*/ 67216 w 295816"/>
              <a:gd name="connsiteY0" fmla="*/ 266700 h 266700"/>
              <a:gd name="connsiteX1" fmla="*/ 41022 w 295816"/>
              <a:gd name="connsiteY1" fmla="*/ 202406 h 266700"/>
              <a:gd name="connsiteX2" fmla="*/ 5303 w 295816"/>
              <a:gd name="connsiteY2" fmla="*/ 135731 h 266700"/>
              <a:gd name="connsiteX3" fmla="*/ 164846 w 295816"/>
              <a:gd name="connsiteY3" fmla="*/ 0 h 266700"/>
              <a:gd name="connsiteX4" fmla="*/ 286291 w 295816"/>
              <a:gd name="connsiteY4" fmla="*/ 47625 h 266700"/>
              <a:gd name="connsiteX5" fmla="*/ 295816 w 295816"/>
              <a:gd name="connsiteY5" fmla="*/ 92869 h 266700"/>
              <a:gd name="connsiteX6" fmla="*/ 219616 w 295816"/>
              <a:gd name="connsiteY6" fmla="*/ 209550 h 266700"/>
              <a:gd name="connsiteX7" fmla="*/ 126747 w 295816"/>
              <a:gd name="connsiteY7" fmla="*/ 250031 h 266700"/>
              <a:gd name="connsiteX0" fmla="*/ 66751 w 295351"/>
              <a:gd name="connsiteY0" fmla="*/ 268296 h 268296"/>
              <a:gd name="connsiteX1" fmla="*/ 40557 w 295351"/>
              <a:gd name="connsiteY1" fmla="*/ 204002 h 268296"/>
              <a:gd name="connsiteX2" fmla="*/ 4838 w 295351"/>
              <a:gd name="connsiteY2" fmla="*/ 137327 h 268296"/>
              <a:gd name="connsiteX3" fmla="*/ 164381 w 295351"/>
              <a:gd name="connsiteY3" fmla="*/ 1596 h 268296"/>
              <a:gd name="connsiteX4" fmla="*/ 285826 w 295351"/>
              <a:gd name="connsiteY4" fmla="*/ 49221 h 268296"/>
              <a:gd name="connsiteX5" fmla="*/ 295351 w 295351"/>
              <a:gd name="connsiteY5" fmla="*/ 94465 h 268296"/>
              <a:gd name="connsiteX6" fmla="*/ 219151 w 295351"/>
              <a:gd name="connsiteY6" fmla="*/ 211146 h 268296"/>
              <a:gd name="connsiteX7" fmla="*/ 126282 w 295351"/>
              <a:gd name="connsiteY7" fmla="*/ 251627 h 268296"/>
              <a:gd name="connsiteX0" fmla="*/ 66751 w 295351"/>
              <a:gd name="connsiteY0" fmla="*/ 268296 h 268296"/>
              <a:gd name="connsiteX1" fmla="*/ 40557 w 295351"/>
              <a:gd name="connsiteY1" fmla="*/ 204002 h 268296"/>
              <a:gd name="connsiteX2" fmla="*/ 4838 w 295351"/>
              <a:gd name="connsiteY2" fmla="*/ 137327 h 268296"/>
              <a:gd name="connsiteX3" fmla="*/ 164381 w 295351"/>
              <a:gd name="connsiteY3" fmla="*/ 1596 h 268296"/>
              <a:gd name="connsiteX4" fmla="*/ 285826 w 295351"/>
              <a:gd name="connsiteY4" fmla="*/ 49221 h 268296"/>
              <a:gd name="connsiteX5" fmla="*/ 295351 w 295351"/>
              <a:gd name="connsiteY5" fmla="*/ 94465 h 268296"/>
              <a:gd name="connsiteX6" fmla="*/ 219151 w 295351"/>
              <a:gd name="connsiteY6" fmla="*/ 211146 h 268296"/>
              <a:gd name="connsiteX7" fmla="*/ 126282 w 295351"/>
              <a:gd name="connsiteY7" fmla="*/ 251627 h 268296"/>
              <a:gd name="connsiteX0" fmla="*/ 66751 w 295351"/>
              <a:gd name="connsiteY0" fmla="*/ 268296 h 268296"/>
              <a:gd name="connsiteX1" fmla="*/ 40557 w 295351"/>
              <a:gd name="connsiteY1" fmla="*/ 204002 h 268296"/>
              <a:gd name="connsiteX2" fmla="*/ 4838 w 295351"/>
              <a:gd name="connsiteY2" fmla="*/ 137327 h 268296"/>
              <a:gd name="connsiteX3" fmla="*/ 164381 w 295351"/>
              <a:gd name="connsiteY3" fmla="*/ 1596 h 268296"/>
              <a:gd name="connsiteX4" fmla="*/ 257251 w 295351"/>
              <a:gd name="connsiteY4" fmla="*/ 37315 h 268296"/>
              <a:gd name="connsiteX5" fmla="*/ 295351 w 295351"/>
              <a:gd name="connsiteY5" fmla="*/ 94465 h 268296"/>
              <a:gd name="connsiteX6" fmla="*/ 219151 w 295351"/>
              <a:gd name="connsiteY6" fmla="*/ 211146 h 268296"/>
              <a:gd name="connsiteX7" fmla="*/ 126282 w 295351"/>
              <a:gd name="connsiteY7" fmla="*/ 251627 h 268296"/>
              <a:gd name="connsiteX0" fmla="*/ 66751 w 269157"/>
              <a:gd name="connsiteY0" fmla="*/ 268296 h 268296"/>
              <a:gd name="connsiteX1" fmla="*/ 40557 w 269157"/>
              <a:gd name="connsiteY1" fmla="*/ 204002 h 268296"/>
              <a:gd name="connsiteX2" fmla="*/ 4838 w 269157"/>
              <a:gd name="connsiteY2" fmla="*/ 137327 h 268296"/>
              <a:gd name="connsiteX3" fmla="*/ 164381 w 269157"/>
              <a:gd name="connsiteY3" fmla="*/ 1596 h 268296"/>
              <a:gd name="connsiteX4" fmla="*/ 257251 w 269157"/>
              <a:gd name="connsiteY4" fmla="*/ 37315 h 268296"/>
              <a:gd name="connsiteX5" fmla="*/ 269157 w 269157"/>
              <a:gd name="connsiteY5" fmla="*/ 127802 h 268296"/>
              <a:gd name="connsiteX6" fmla="*/ 219151 w 269157"/>
              <a:gd name="connsiteY6" fmla="*/ 211146 h 268296"/>
              <a:gd name="connsiteX7" fmla="*/ 126282 w 269157"/>
              <a:gd name="connsiteY7" fmla="*/ 251627 h 268296"/>
              <a:gd name="connsiteX0" fmla="*/ 66751 w 280340"/>
              <a:gd name="connsiteY0" fmla="*/ 268296 h 268296"/>
              <a:gd name="connsiteX1" fmla="*/ 40557 w 280340"/>
              <a:gd name="connsiteY1" fmla="*/ 204002 h 268296"/>
              <a:gd name="connsiteX2" fmla="*/ 4838 w 280340"/>
              <a:gd name="connsiteY2" fmla="*/ 137327 h 268296"/>
              <a:gd name="connsiteX3" fmla="*/ 164381 w 280340"/>
              <a:gd name="connsiteY3" fmla="*/ 1596 h 268296"/>
              <a:gd name="connsiteX4" fmla="*/ 257251 w 280340"/>
              <a:gd name="connsiteY4" fmla="*/ 37315 h 268296"/>
              <a:gd name="connsiteX5" fmla="*/ 269157 w 280340"/>
              <a:gd name="connsiteY5" fmla="*/ 127802 h 268296"/>
              <a:gd name="connsiteX6" fmla="*/ 219151 w 280340"/>
              <a:gd name="connsiteY6" fmla="*/ 211146 h 268296"/>
              <a:gd name="connsiteX7" fmla="*/ 126282 w 280340"/>
              <a:gd name="connsiteY7" fmla="*/ 251627 h 268296"/>
              <a:gd name="connsiteX0" fmla="*/ 66751 w 283766"/>
              <a:gd name="connsiteY0" fmla="*/ 268296 h 268296"/>
              <a:gd name="connsiteX1" fmla="*/ 40557 w 283766"/>
              <a:gd name="connsiteY1" fmla="*/ 204002 h 268296"/>
              <a:gd name="connsiteX2" fmla="*/ 4838 w 283766"/>
              <a:gd name="connsiteY2" fmla="*/ 137327 h 268296"/>
              <a:gd name="connsiteX3" fmla="*/ 164381 w 283766"/>
              <a:gd name="connsiteY3" fmla="*/ 1596 h 268296"/>
              <a:gd name="connsiteX4" fmla="*/ 257251 w 283766"/>
              <a:gd name="connsiteY4" fmla="*/ 37315 h 268296"/>
              <a:gd name="connsiteX5" fmla="*/ 269157 w 283766"/>
              <a:gd name="connsiteY5" fmla="*/ 127802 h 268296"/>
              <a:gd name="connsiteX6" fmla="*/ 219151 w 283766"/>
              <a:gd name="connsiteY6" fmla="*/ 211146 h 268296"/>
              <a:gd name="connsiteX7" fmla="*/ 126282 w 283766"/>
              <a:gd name="connsiteY7" fmla="*/ 251627 h 268296"/>
              <a:gd name="connsiteX0" fmla="*/ 66751 w 283766"/>
              <a:gd name="connsiteY0" fmla="*/ 268296 h 268296"/>
              <a:gd name="connsiteX1" fmla="*/ 40557 w 283766"/>
              <a:gd name="connsiteY1" fmla="*/ 204002 h 268296"/>
              <a:gd name="connsiteX2" fmla="*/ 4838 w 283766"/>
              <a:gd name="connsiteY2" fmla="*/ 137327 h 268296"/>
              <a:gd name="connsiteX3" fmla="*/ 164381 w 283766"/>
              <a:gd name="connsiteY3" fmla="*/ 1596 h 268296"/>
              <a:gd name="connsiteX4" fmla="*/ 257251 w 283766"/>
              <a:gd name="connsiteY4" fmla="*/ 37315 h 268296"/>
              <a:gd name="connsiteX5" fmla="*/ 269157 w 283766"/>
              <a:gd name="connsiteY5" fmla="*/ 127802 h 268296"/>
              <a:gd name="connsiteX6" fmla="*/ 219151 w 283766"/>
              <a:gd name="connsiteY6" fmla="*/ 211146 h 268296"/>
              <a:gd name="connsiteX7" fmla="*/ 126282 w 283766"/>
              <a:gd name="connsiteY7" fmla="*/ 251627 h 268296"/>
              <a:gd name="connsiteX0" fmla="*/ 66751 w 283766"/>
              <a:gd name="connsiteY0" fmla="*/ 268296 h 268296"/>
              <a:gd name="connsiteX1" fmla="*/ 40557 w 283766"/>
              <a:gd name="connsiteY1" fmla="*/ 204002 h 268296"/>
              <a:gd name="connsiteX2" fmla="*/ 4838 w 283766"/>
              <a:gd name="connsiteY2" fmla="*/ 137327 h 268296"/>
              <a:gd name="connsiteX3" fmla="*/ 164381 w 283766"/>
              <a:gd name="connsiteY3" fmla="*/ 1596 h 268296"/>
              <a:gd name="connsiteX4" fmla="*/ 257251 w 283766"/>
              <a:gd name="connsiteY4" fmla="*/ 37315 h 268296"/>
              <a:gd name="connsiteX5" fmla="*/ 269157 w 283766"/>
              <a:gd name="connsiteY5" fmla="*/ 127802 h 268296"/>
              <a:gd name="connsiteX6" fmla="*/ 219151 w 283766"/>
              <a:gd name="connsiteY6" fmla="*/ 211146 h 268296"/>
              <a:gd name="connsiteX7" fmla="*/ 104851 w 283766"/>
              <a:gd name="connsiteY7" fmla="*/ 263533 h 26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766" h="268296">
                <a:moveTo>
                  <a:pt x="66751" y="268296"/>
                </a:moveTo>
                <a:lnTo>
                  <a:pt x="40557" y="204002"/>
                </a:lnTo>
                <a:lnTo>
                  <a:pt x="4838" y="137327"/>
                </a:lnTo>
                <a:cubicBezTo>
                  <a:pt x="-29294" y="17471"/>
                  <a:pt x="127075" y="-7135"/>
                  <a:pt x="164381" y="1596"/>
                </a:cubicBezTo>
                <a:cubicBezTo>
                  <a:pt x="212007" y="7946"/>
                  <a:pt x="219150" y="11915"/>
                  <a:pt x="257251" y="37315"/>
                </a:cubicBezTo>
                <a:cubicBezTo>
                  <a:pt x="277888" y="60334"/>
                  <a:pt x="298525" y="78590"/>
                  <a:pt x="269157" y="127802"/>
                </a:cubicBezTo>
                <a:lnTo>
                  <a:pt x="219151" y="211146"/>
                </a:lnTo>
                <a:lnTo>
                  <a:pt x="104851" y="263533"/>
                </a:ln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93001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 Título"/>
          <p:cNvSpPr txBox="1">
            <a:spLocks/>
          </p:cNvSpPr>
          <p:nvPr/>
        </p:nvSpPr>
        <p:spPr bwMode="auto">
          <a:xfrm>
            <a:off x="3432810" y="0"/>
            <a:ext cx="5720163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EC" sz="2000" b="1" dirty="0"/>
              <a:t>RUTA </a:t>
            </a:r>
            <a:r>
              <a:rPr lang="es-EC" sz="2000" b="1" dirty="0" smtClean="0"/>
              <a:t>ARMENIA </a:t>
            </a:r>
            <a:r>
              <a:rPr lang="es-EC" sz="2000" b="1" dirty="0"/>
              <a:t>- CONOCOTO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0" y="685800"/>
            <a:ext cx="9144000" cy="6172200"/>
            <a:chOff x="105563" y="916216"/>
            <a:chExt cx="6741578" cy="5594313"/>
          </a:xfrm>
        </p:grpSpPr>
        <p:grpSp>
          <p:nvGrpSpPr>
            <p:cNvPr id="22" name="Grupo 21"/>
            <p:cNvGrpSpPr/>
            <p:nvPr/>
          </p:nvGrpSpPr>
          <p:grpSpPr>
            <a:xfrm>
              <a:off x="105563" y="916216"/>
              <a:ext cx="6741578" cy="5594313"/>
              <a:chOff x="1480457" y="961744"/>
              <a:chExt cx="6741578" cy="5594313"/>
            </a:xfrm>
          </p:grpSpPr>
          <p:pic>
            <p:nvPicPr>
              <p:cNvPr id="3" name="Imagen 2"/>
              <p:cNvPicPr>
                <a:picLocks noChangeAspect="1"/>
              </p:cNvPicPr>
              <p:nvPr/>
            </p:nvPicPr>
            <p:blipFill rotWithShape="1">
              <a:blip r:embed="rId2"/>
              <a:srcRect l="10295"/>
              <a:stretch/>
            </p:blipFill>
            <p:spPr>
              <a:xfrm>
                <a:off x="1480457" y="961744"/>
                <a:ext cx="6741578" cy="5553075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</p:pic>
          <p:sp>
            <p:nvSpPr>
              <p:cNvPr id="4" name="Forma libre 3"/>
              <p:cNvSpPr/>
              <p:nvPr/>
            </p:nvSpPr>
            <p:spPr>
              <a:xfrm rot="17988000">
                <a:off x="6214856" y="5567588"/>
                <a:ext cx="179730" cy="68716"/>
              </a:xfrm>
              <a:custGeom>
                <a:avLst/>
                <a:gdLst>
                  <a:gd name="connsiteX0" fmla="*/ 0 w 155575"/>
                  <a:gd name="connsiteY0" fmla="*/ 0 h 79375"/>
                  <a:gd name="connsiteX1" fmla="*/ 3175 w 155575"/>
                  <a:gd name="connsiteY1" fmla="*/ 79375 h 79375"/>
                  <a:gd name="connsiteX2" fmla="*/ 155575 w 155575"/>
                  <a:gd name="connsiteY2" fmla="*/ 79375 h 79375"/>
                  <a:gd name="connsiteX3" fmla="*/ 152400 w 155575"/>
                  <a:gd name="connsiteY3" fmla="*/ 0 h 79375"/>
                  <a:gd name="connsiteX4" fmla="*/ 0 w 155575"/>
                  <a:gd name="connsiteY4" fmla="*/ 0 h 79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575" h="79375">
                    <a:moveTo>
                      <a:pt x="0" y="0"/>
                    </a:moveTo>
                    <a:lnTo>
                      <a:pt x="3175" y="79375"/>
                    </a:lnTo>
                    <a:lnTo>
                      <a:pt x="155575" y="79375"/>
                    </a:lnTo>
                    <a:lnTo>
                      <a:pt x="152400" y="0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lgConfetti">
                <a:fgClr>
                  <a:srgbClr val="FF0000"/>
                </a:fgClr>
                <a:bgClr>
                  <a:schemeClr val="bg1"/>
                </a:bgClr>
              </a:patt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5" name="71 Imagen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5151511" flipV="1">
                <a:off x="6309948" y="5491782"/>
                <a:ext cx="138496" cy="67849"/>
              </a:xfrm>
              <a:prstGeom prst="rect">
                <a:avLst/>
              </a:prstGeom>
            </p:spPr>
          </p:pic>
          <p:pic>
            <p:nvPicPr>
              <p:cNvPr id="6" name="71 Imagen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V="1">
                <a:off x="6187546" y="5659632"/>
                <a:ext cx="138496" cy="67849"/>
              </a:xfrm>
              <a:prstGeom prst="rect">
                <a:avLst/>
              </a:prstGeom>
            </p:spPr>
          </p:pic>
          <p:sp>
            <p:nvSpPr>
              <p:cNvPr id="7" name="Forma libre 6"/>
              <p:cNvSpPr/>
              <p:nvPr/>
            </p:nvSpPr>
            <p:spPr>
              <a:xfrm>
                <a:off x="1848236" y="1244600"/>
                <a:ext cx="5897647" cy="4914900"/>
              </a:xfrm>
              <a:custGeom>
                <a:avLst/>
                <a:gdLst>
                  <a:gd name="connsiteX0" fmla="*/ 4762500 w 5397500"/>
                  <a:gd name="connsiteY0" fmla="*/ 4254500 h 4914900"/>
                  <a:gd name="connsiteX1" fmla="*/ 4762500 w 5397500"/>
                  <a:gd name="connsiteY1" fmla="*/ 4254500 h 4914900"/>
                  <a:gd name="connsiteX2" fmla="*/ 4546600 w 5397500"/>
                  <a:gd name="connsiteY2" fmla="*/ 4279900 h 4914900"/>
                  <a:gd name="connsiteX3" fmla="*/ 4495800 w 5397500"/>
                  <a:gd name="connsiteY3" fmla="*/ 4089400 h 4914900"/>
                  <a:gd name="connsiteX4" fmla="*/ 4419600 w 5397500"/>
                  <a:gd name="connsiteY4" fmla="*/ 3225800 h 4914900"/>
                  <a:gd name="connsiteX5" fmla="*/ 4483100 w 5397500"/>
                  <a:gd name="connsiteY5" fmla="*/ 2578100 h 4914900"/>
                  <a:gd name="connsiteX6" fmla="*/ 4787900 w 5397500"/>
                  <a:gd name="connsiteY6" fmla="*/ 2324100 h 4914900"/>
                  <a:gd name="connsiteX7" fmla="*/ 4889500 w 5397500"/>
                  <a:gd name="connsiteY7" fmla="*/ 2374900 h 4914900"/>
                  <a:gd name="connsiteX8" fmla="*/ 5397500 w 5397500"/>
                  <a:gd name="connsiteY8" fmla="*/ 1752600 h 4914900"/>
                  <a:gd name="connsiteX9" fmla="*/ 5232400 w 5397500"/>
                  <a:gd name="connsiteY9" fmla="*/ 1574800 h 4914900"/>
                  <a:gd name="connsiteX10" fmla="*/ 4343400 w 5397500"/>
                  <a:gd name="connsiteY10" fmla="*/ 1549400 h 4914900"/>
                  <a:gd name="connsiteX11" fmla="*/ 4114800 w 5397500"/>
                  <a:gd name="connsiteY11" fmla="*/ 1473200 h 4914900"/>
                  <a:gd name="connsiteX12" fmla="*/ 3822700 w 5397500"/>
                  <a:gd name="connsiteY12" fmla="*/ 1346200 h 4914900"/>
                  <a:gd name="connsiteX13" fmla="*/ 3822700 w 5397500"/>
                  <a:gd name="connsiteY13" fmla="*/ 1346200 h 4914900"/>
                  <a:gd name="connsiteX14" fmla="*/ 3568700 w 5397500"/>
                  <a:gd name="connsiteY14" fmla="*/ 990600 h 4914900"/>
                  <a:gd name="connsiteX15" fmla="*/ 3136900 w 5397500"/>
                  <a:gd name="connsiteY15" fmla="*/ 546100 h 4914900"/>
                  <a:gd name="connsiteX16" fmla="*/ 3073400 w 5397500"/>
                  <a:gd name="connsiteY16" fmla="*/ 546100 h 4914900"/>
                  <a:gd name="connsiteX17" fmla="*/ 2971800 w 5397500"/>
                  <a:gd name="connsiteY17" fmla="*/ 622300 h 4914900"/>
                  <a:gd name="connsiteX18" fmla="*/ 2755900 w 5397500"/>
                  <a:gd name="connsiteY18" fmla="*/ 647700 h 4914900"/>
                  <a:gd name="connsiteX19" fmla="*/ 2628900 w 5397500"/>
                  <a:gd name="connsiteY19" fmla="*/ 787400 h 4914900"/>
                  <a:gd name="connsiteX20" fmla="*/ 2374900 w 5397500"/>
                  <a:gd name="connsiteY20" fmla="*/ 838200 h 4914900"/>
                  <a:gd name="connsiteX21" fmla="*/ 2286000 w 5397500"/>
                  <a:gd name="connsiteY21" fmla="*/ 863600 h 4914900"/>
                  <a:gd name="connsiteX22" fmla="*/ 2209800 w 5397500"/>
                  <a:gd name="connsiteY22" fmla="*/ 825500 h 4914900"/>
                  <a:gd name="connsiteX23" fmla="*/ 2209800 w 5397500"/>
                  <a:gd name="connsiteY23" fmla="*/ 825500 h 4914900"/>
                  <a:gd name="connsiteX24" fmla="*/ 2209800 w 5397500"/>
                  <a:gd name="connsiteY24" fmla="*/ 825500 h 4914900"/>
                  <a:gd name="connsiteX25" fmla="*/ 2171700 w 5397500"/>
                  <a:gd name="connsiteY25" fmla="*/ 762000 h 4914900"/>
                  <a:gd name="connsiteX26" fmla="*/ 2222500 w 5397500"/>
                  <a:gd name="connsiteY26" fmla="*/ 444500 h 4914900"/>
                  <a:gd name="connsiteX27" fmla="*/ 2273300 w 5397500"/>
                  <a:gd name="connsiteY27" fmla="*/ 279400 h 4914900"/>
                  <a:gd name="connsiteX28" fmla="*/ 2273300 w 5397500"/>
                  <a:gd name="connsiteY28" fmla="*/ 152400 h 4914900"/>
                  <a:gd name="connsiteX29" fmla="*/ 2159000 w 5397500"/>
                  <a:gd name="connsiteY29" fmla="*/ 0 h 4914900"/>
                  <a:gd name="connsiteX30" fmla="*/ 2006600 w 5397500"/>
                  <a:gd name="connsiteY30" fmla="*/ 114300 h 4914900"/>
                  <a:gd name="connsiteX31" fmla="*/ 1676400 w 5397500"/>
                  <a:gd name="connsiteY31" fmla="*/ 127000 h 4914900"/>
                  <a:gd name="connsiteX32" fmla="*/ 1485900 w 5397500"/>
                  <a:gd name="connsiteY32" fmla="*/ 165100 h 4914900"/>
                  <a:gd name="connsiteX33" fmla="*/ 1308100 w 5397500"/>
                  <a:gd name="connsiteY33" fmla="*/ 139700 h 4914900"/>
                  <a:gd name="connsiteX34" fmla="*/ 1104900 w 5397500"/>
                  <a:gd name="connsiteY34" fmla="*/ 63500 h 4914900"/>
                  <a:gd name="connsiteX35" fmla="*/ 952500 w 5397500"/>
                  <a:gd name="connsiteY35" fmla="*/ 88900 h 4914900"/>
                  <a:gd name="connsiteX36" fmla="*/ 901700 w 5397500"/>
                  <a:gd name="connsiteY36" fmla="*/ 152400 h 4914900"/>
                  <a:gd name="connsiteX37" fmla="*/ 698500 w 5397500"/>
                  <a:gd name="connsiteY37" fmla="*/ 177800 h 4914900"/>
                  <a:gd name="connsiteX38" fmla="*/ 774700 w 5397500"/>
                  <a:gd name="connsiteY38" fmla="*/ 101600 h 4914900"/>
                  <a:gd name="connsiteX39" fmla="*/ 901700 w 5397500"/>
                  <a:gd name="connsiteY39" fmla="*/ 508000 h 4914900"/>
                  <a:gd name="connsiteX40" fmla="*/ 939800 w 5397500"/>
                  <a:gd name="connsiteY40" fmla="*/ 787400 h 4914900"/>
                  <a:gd name="connsiteX41" fmla="*/ 0 w 5397500"/>
                  <a:gd name="connsiteY41" fmla="*/ 1739900 h 4914900"/>
                  <a:gd name="connsiteX42" fmla="*/ 127000 w 5397500"/>
                  <a:gd name="connsiteY42" fmla="*/ 2489200 h 4914900"/>
                  <a:gd name="connsiteX43" fmla="*/ 1930400 w 5397500"/>
                  <a:gd name="connsiteY43" fmla="*/ 3454400 h 4914900"/>
                  <a:gd name="connsiteX44" fmla="*/ 3009900 w 5397500"/>
                  <a:gd name="connsiteY44" fmla="*/ 3759200 h 4914900"/>
                  <a:gd name="connsiteX45" fmla="*/ 3276600 w 5397500"/>
                  <a:gd name="connsiteY45" fmla="*/ 3949700 h 4914900"/>
                  <a:gd name="connsiteX46" fmla="*/ 3530600 w 5397500"/>
                  <a:gd name="connsiteY46" fmla="*/ 4368800 h 4914900"/>
                  <a:gd name="connsiteX47" fmla="*/ 3568700 w 5397500"/>
                  <a:gd name="connsiteY47" fmla="*/ 4508500 h 4914900"/>
                  <a:gd name="connsiteX48" fmla="*/ 3009900 w 5397500"/>
                  <a:gd name="connsiteY48" fmla="*/ 4914900 h 4914900"/>
                  <a:gd name="connsiteX0" fmla="*/ 4762500 w 5397500"/>
                  <a:gd name="connsiteY0" fmla="*/ 4254500 h 4914900"/>
                  <a:gd name="connsiteX1" fmla="*/ 4762500 w 5397500"/>
                  <a:gd name="connsiteY1" fmla="*/ 4254500 h 4914900"/>
                  <a:gd name="connsiteX2" fmla="*/ 4546600 w 5397500"/>
                  <a:gd name="connsiteY2" fmla="*/ 4279900 h 4914900"/>
                  <a:gd name="connsiteX3" fmla="*/ 4495800 w 5397500"/>
                  <a:gd name="connsiteY3" fmla="*/ 4089400 h 4914900"/>
                  <a:gd name="connsiteX4" fmla="*/ 4419600 w 5397500"/>
                  <a:gd name="connsiteY4" fmla="*/ 3225800 h 4914900"/>
                  <a:gd name="connsiteX5" fmla="*/ 4483100 w 5397500"/>
                  <a:gd name="connsiteY5" fmla="*/ 2578100 h 4914900"/>
                  <a:gd name="connsiteX6" fmla="*/ 4787900 w 5397500"/>
                  <a:gd name="connsiteY6" fmla="*/ 2324100 h 4914900"/>
                  <a:gd name="connsiteX7" fmla="*/ 4889500 w 5397500"/>
                  <a:gd name="connsiteY7" fmla="*/ 2374900 h 4914900"/>
                  <a:gd name="connsiteX8" fmla="*/ 5397500 w 5397500"/>
                  <a:gd name="connsiteY8" fmla="*/ 1752600 h 4914900"/>
                  <a:gd name="connsiteX9" fmla="*/ 5232400 w 5397500"/>
                  <a:gd name="connsiteY9" fmla="*/ 1574800 h 4914900"/>
                  <a:gd name="connsiteX10" fmla="*/ 4343400 w 5397500"/>
                  <a:gd name="connsiteY10" fmla="*/ 1549400 h 4914900"/>
                  <a:gd name="connsiteX11" fmla="*/ 4114800 w 5397500"/>
                  <a:gd name="connsiteY11" fmla="*/ 1473200 h 4914900"/>
                  <a:gd name="connsiteX12" fmla="*/ 3822700 w 5397500"/>
                  <a:gd name="connsiteY12" fmla="*/ 1346200 h 4914900"/>
                  <a:gd name="connsiteX13" fmla="*/ 3822700 w 5397500"/>
                  <a:gd name="connsiteY13" fmla="*/ 1346200 h 4914900"/>
                  <a:gd name="connsiteX14" fmla="*/ 3568700 w 5397500"/>
                  <a:gd name="connsiteY14" fmla="*/ 990600 h 4914900"/>
                  <a:gd name="connsiteX15" fmla="*/ 3136900 w 5397500"/>
                  <a:gd name="connsiteY15" fmla="*/ 546100 h 4914900"/>
                  <a:gd name="connsiteX16" fmla="*/ 3073400 w 5397500"/>
                  <a:gd name="connsiteY16" fmla="*/ 546100 h 4914900"/>
                  <a:gd name="connsiteX17" fmla="*/ 2971800 w 5397500"/>
                  <a:gd name="connsiteY17" fmla="*/ 622300 h 4914900"/>
                  <a:gd name="connsiteX18" fmla="*/ 2755900 w 5397500"/>
                  <a:gd name="connsiteY18" fmla="*/ 647700 h 4914900"/>
                  <a:gd name="connsiteX19" fmla="*/ 2628900 w 5397500"/>
                  <a:gd name="connsiteY19" fmla="*/ 787400 h 4914900"/>
                  <a:gd name="connsiteX20" fmla="*/ 2374900 w 5397500"/>
                  <a:gd name="connsiteY20" fmla="*/ 838200 h 4914900"/>
                  <a:gd name="connsiteX21" fmla="*/ 2286000 w 5397500"/>
                  <a:gd name="connsiteY21" fmla="*/ 863600 h 4914900"/>
                  <a:gd name="connsiteX22" fmla="*/ 2209800 w 5397500"/>
                  <a:gd name="connsiteY22" fmla="*/ 825500 h 4914900"/>
                  <a:gd name="connsiteX23" fmla="*/ 2209800 w 5397500"/>
                  <a:gd name="connsiteY23" fmla="*/ 825500 h 4914900"/>
                  <a:gd name="connsiteX24" fmla="*/ 2209800 w 5397500"/>
                  <a:gd name="connsiteY24" fmla="*/ 825500 h 4914900"/>
                  <a:gd name="connsiteX25" fmla="*/ 2171700 w 5397500"/>
                  <a:gd name="connsiteY25" fmla="*/ 762000 h 4914900"/>
                  <a:gd name="connsiteX26" fmla="*/ 2222500 w 5397500"/>
                  <a:gd name="connsiteY26" fmla="*/ 444500 h 4914900"/>
                  <a:gd name="connsiteX27" fmla="*/ 2273300 w 5397500"/>
                  <a:gd name="connsiteY27" fmla="*/ 279400 h 4914900"/>
                  <a:gd name="connsiteX28" fmla="*/ 2273300 w 5397500"/>
                  <a:gd name="connsiteY28" fmla="*/ 152400 h 4914900"/>
                  <a:gd name="connsiteX29" fmla="*/ 2159000 w 5397500"/>
                  <a:gd name="connsiteY29" fmla="*/ 0 h 4914900"/>
                  <a:gd name="connsiteX30" fmla="*/ 2006600 w 5397500"/>
                  <a:gd name="connsiteY30" fmla="*/ 114300 h 4914900"/>
                  <a:gd name="connsiteX31" fmla="*/ 1676400 w 5397500"/>
                  <a:gd name="connsiteY31" fmla="*/ 127000 h 4914900"/>
                  <a:gd name="connsiteX32" fmla="*/ 1485900 w 5397500"/>
                  <a:gd name="connsiteY32" fmla="*/ 165100 h 4914900"/>
                  <a:gd name="connsiteX33" fmla="*/ 1308100 w 5397500"/>
                  <a:gd name="connsiteY33" fmla="*/ 139700 h 4914900"/>
                  <a:gd name="connsiteX34" fmla="*/ 1104900 w 5397500"/>
                  <a:gd name="connsiteY34" fmla="*/ 63500 h 4914900"/>
                  <a:gd name="connsiteX35" fmla="*/ 952500 w 5397500"/>
                  <a:gd name="connsiteY35" fmla="*/ 88900 h 4914900"/>
                  <a:gd name="connsiteX36" fmla="*/ 901700 w 5397500"/>
                  <a:gd name="connsiteY36" fmla="*/ 152400 h 4914900"/>
                  <a:gd name="connsiteX37" fmla="*/ 850900 w 5397500"/>
                  <a:gd name="connsiteY37" fmla="*/ 368300 h 4914900"/>
                  <a:gd name="connsiteX38" fmla="*/ 774700 w 5397500"/>
                  <a:gd name="connsiteY38" fmla="*/ 101600 h 4914900"/>
                  <a:gd name="connsiteX39" fmla="*/ 901700 w 5397500"/>
                  <a:gd name="connsiteY39" fmla="*/ 508000 h 4914900"/>
                  <a:gd name="connsiteX40" fmla="*/ 939800 w 5397500"/>
                  <a:gd name="connsiteY40" fmla="*/ 787400 h 4914900"/>
                  <a:gd name="connsiteX41" fmla="*/ 0 w 5397500"/>
                  <a:gd name="connsiteY41" fmla="*/ 1739900 h 4914900"/>
                  <a:gd name="connsiteX42" fmla="*/ 127000 w 5397500"/>
                  <a:gd name="connsiteY42" fmla="*/ 2489200 h 4914900"/>
                  <a:gd name="connsiteX43" fmla="*/ 1930400 w 5397500"/>
                  <a:gd name="connsiteY43" fmla="*/ 3454400 h 4914900"/>
                  <a:gd name="connsiteX44" fmla="*/ 3009900 w 5397500"/>
                  <a:gd name="connsiteY44" fmla="*/ 3759200 h 4914900"/>
                  <a:gd name="connsiteX45" fmla="*/ 3276600 w 5397500"/>
                  <a:gd name="connsiteY45" fmla="*/ 3949700 h 4914900"/>
                  <a:gd name="connsiteX46" fmla="*/ 3530600 w 5397500"/>
                  <a:gd name="connsiteY46" fmla="*/ 4368800 h 4914900"/>
                  <a:gd name="connsiteX47" fmla="*/ 3568700 w 5397500"/>
                  <a:gd name="connsiteY47" fmla="*/ 4508500 h 4914900"/>
                  <a:gd name="connsiteX48" fmla="*/ 3009900 w 5397500"/>
                  <a:gd name="connsiteY48" fmla="*/ 4914900 h 4914900"/>
                  <a:gd name="connsiteX0" fmla="*/ 4762500 w 5397500"/>
                  <a:gd name="connsiteY0" fmla="*/ 4254500 h 4914900"/>
                  <a:gd name="connsiteX1" fmla="*/ 4762500 w 5397500"/>
                  <a:gd name="connsiteY1" fmla="*/ 4254500 h 4914900"/>
                  <a:gd name="connsiteX2" fmla="*/ 4546600 w 5397500"/>
                  <a:gd name="connsiteY2" fmla="*/ 4279900 h 4914900"/>
                  <a:gd name="connsiteX3" fmla="*/ 4495800 w 5397500"/>
                  <a:gd name="connsiteY3" fmla="*/ 4089400 h 4914900"/>
                  <a:gd name="connsiteX4" fmla="*/ 4419600 w 5397500"/>
                  <a:gd name="connsiteY4" fmla="*/ 3225800 h 4914900"/>
                  <a:gd name="connsiteX5" fmla="*/ 4483100 w 5397500"/>
                  <a:gd name="connsiteY5" fmla="*/ 2578100 h 4914900"/>
                  <a:gd name="connsiteX6" fmla="*/ 4787900 w 5397500"/>
                  <a:gd name="connsiteY6" fmla="*/ 2324100 h 4914900"/>
                  <a:gd name="connsiteX7" fmla="*/ 4889500 w 5397500"/>
                  <a:gd name="connsiteY7" fmla="*/ 2374900 h 4914900"/>
                  <a:gd name="connsiteX8" fmla="*/ 5397500 w 5397500"/>
                  <a:gd name="connsiteY8" fmla="*/ 1752600 h 4914900"/>
                  <a:gd name="connsiteX9" fmla="*/ 5232400 w 5397500"/>
                  <a:gd name="connsiteY9" fmla="*/ 1574800 h 4914900"/>
                  <a:gd name="connsiteX10" fmla="*/ 4343400 w 5397500"/>
                  <a:gd name="connsiteY10" fmla="*/ 1549400 h 4914900"/>
                  <a:gd name="connsiteX11" fmla="*/ 4114800 w 5397500"/>
                  <a:gd name="connsiteY11" fmla="*/ 1473200 h 4914900"/>
                  <a:gd name="connsiteX12" fmla="*/ 3822700 w 5397500"/>
                  <a:gd name="connsiteY12" fmla="*/ 1346200 h 4914900"/>
                  <a:gd name="connsiteX13" fmla="*/ 3822700 w 5397500"/>
                  <a:gd name="connsiteY13" fmla="*/ 1346200 h 4914900"/>
                  <a:gd name="connsiteX14" fmla="*/ 3568700 w 5397500"/>
                  <a:gd name="connsiteY14" fmla="*/ 990600 h 4914900"/>
                  <a:gd name="connsiteX15" fmla="*/ 3136900 w 5397500"/>
                  <a:gd name="connsiteY15" fmla="*/ 546100 h 4914900"/>
                  <a:gd name="connsiteX16" fmla="*/ 3073400 w 5397500"/>
                  <a:gd name="connsiteY16" fmla="*/ 546100 h 4914900"/>
                  <a:gd name="connsiteX17" fmla="*/ 2971800 w 5397500"/>
                  <a:gd name="connsiteY17" fmla="*/ 622300 h 4914900"/>
                  <a:gd name="connsiteX18" fmla="*/ 2755900 w 5397500"/>
                  <a:gd name="connsiteY18" fmla="*/ 647700 h 4914900"/>
                  <a:gd name="connsiteX19" fmla="*/ 2628900 w 5397500"/>
                  <a:gd name="connsiteY19" fmla="*/ 787400 h 4914900"/>
                  <a:gd name="connsiteX20" fmla="*/ 2374900 w 5397500"/>
                  <a:gd name="connsiteY20" fmla="*/ 838200 h 4914900"/>
                  <a:gd name="connsiteX21" fmla="*/ 2286000 w 5397500"/>
                  <a:gd name="connsiteY21" fmla="*/ 863600 h 4914900"/>
                  <a:gd name="connsiteX22" fmla="*/ 2209800 w 5397500"/>
                  <a:gd name="connsiteY22" fmla="*/ 825500 h 4914900"/>
                  <a:gd name="connsiteX23" fmla="*/ 2209800 w 5397500"/>
                  <a:gd name="connsiteY23" fmla="*/ 825500 h 4914900"/>
                  <a:gd name="connsiteX24" fmla="*/ 2209800 w 5397500"/>
                  <a:gd name="connsiteY24" fmla="*/ 825500 h 4914900"/>
                  <a:gd name="connsiteX25" fmla="*/ 2171700 w 5397500"/>
                  <a:gd name="connsiteY25" fmla="*/ 762000 h 4914900"/>
                  <a:gd name="connsiteX26" fmla="*/ 2222500 w 5397500"/>
                  <a:gd name="connsiteY26" fmla="*/ 444500 h 4914900"/>
                  <a:gd name="connsiteX27" fmla="*/ 2273300 w 5397500"/>
                  <a:gd name="connsiteY27" fmla="*/ 279400 h 4914900"/>
                  <a:gd name="connsiteX28" fmla="*/ 2273300 w 5397500"/>
                  <a:gd name="connsiteY28" fmla="*/ 152400 h 4914900"/>
                  <a:gd name="connsiteX29" fmla="*/ 2159000 w 5397500"/>
                  <a:gd name="connsiteY29" fmla="*/ 0 h 4914900"/>
                  <a:gd name="connsiteX30" fmla="*/ 2006600 w 5397500"/>
                  <a:gd name="connsiteY30" fmla="*/ 114300 h 4914900"/>
                  <a:gd name="connsiteX31" fmla="*/ 1676400 w 5397500"/>
                  <a:gd name="connsiteY31" fmla="*/ 127000 h 4914900"/>
                  <a:gd name="connsiteX32" fmla="*/ 1485900 w 5397500"/>
                  <a:gd name="connsiteY32" fmla="*/ 165100 h 4914900"/>
                  <a:gd name="connsiteX33" fmla="*/ 1308100 w 5397500"/>
                  <a:gd name="connsiteY33" fmla="*/ 139700 h 4914900"/>
                  <a:gd name="connsiteX34" fmla="*/ 1104900 w 5397500"/>
                  <a:gd name="connsiteY34" fmla="*/ 63500 h 4914900"/>
                  <a:gd name="connsiteX35" fmla="*/ 952500 w 5397500"/>
                  <a:gd name="connsiteY35" fmla="*/ 88900 h 4914900"/>
                  <a:gd name="connsiteX36" fmla="*/ 901700 w 5397500"/>
                  <a:gd name="connsiteY36" fmla="*/ 152400 h 4914900"/>
                  <a:gd name="connsiteX37" fmla="*/ 850900 w 5397500"/>
                  <a:gd name="connsiteY37" fmla="*/ 368300 h 4914900"/>
                  <a:gd name="connsiteX38" fmla="*/ 177800 w 5397500"/>
                  <a:gd name="connsiteY38" fmla="*/ 222250 h 4914900"/>
                  <a:gd name="connsiteX39" fmla="*/ 901700 w 5397500"/>
                  <a:gd name="connsiteY39" fmla="*/ 508000 h 4914900"/>
                  <a:gd name="connsiteX40" fmla="*/ 939800 w 5397500"/>
                  <a:gd name="connsiteY40" fmla="*/ 787400 h 4914900"/>
                  <a:gd name="connsiteX41" fmla="*/ 0 w 5397500"/>
                  <a:gd name="connsiteY41" fmla="*/ 1739900 h 4914900"/>
                  <a:gd name="connsiteX42" fmla="*/ 127000 w 5397500"/>
                  <a:gd name="connsiteY42" fmla="*/ 2489200 h 4914900"/>
                  <a:gd name="connsiteX43" fmla="*/ 1930400 w 5397500"/>
                  <a:gd name="connsiteY43" fmla="*/ 3454400 h 4914900"/>
                  <a:gd name="connsiteX44" fmla="*/ 3009900 w 5397500"/>
                  <a:gd name="connsiteY44" fmla="*/ 3759200 h 4914900"/>
                  <a:gd name="connsiteX45" fmla="*/ 3276600 w 5397500"/>
                  <a:gd name="connsiteY45" fmla="*/ 3949700 h 4914900"/>
                  <a:gd name="connsiteX46" fmla="*/ 3530600 w 5397500"/>
                  <a:gd name="connsiteY46" fmla="*/ 4368800 h 4914900"/>
                  <a:gd name="connsiteX47" fmla="*/ 3568700 w 5397500"/>
                  <a:gd name="connsiteY47" fmla="*/ 4508500 h 4914900"/>
                  <a:gd name="connsiteX48" fmla="*/ 3009900 w 5397500"/>
                  <a:gd name="connsiteY48" fmla="*/ 4914900 h 4914900"/>
                  <a:gd name="connsiteX0" fmla="*/ 4762500 w 5397500"/>
                  <a:gd name="connsiteY0" fmla="*/ 4254500 h 4914900"/>
                  <a:gd name="connsiteX1" fmla="*/ 4762500 w 5397500"/>
                  <a:gd name="connsiteY1" fmla="*/ 4254500 h 4914900"/>
                  <a:gd name="connsiteX2" fmla="*/ 4546600 w 5397500"/>
                  <a:gd name="connsiteY2" fmla="*/ 4279900 h 4914900"/>
                  <a:gd name="connsiteX3" fmla="*/ 4495800 w 5397500"/>
                  <a:gd name="connsiteY3" fmla="*/ 4089400 h 4914900"/>
                  <a:gd name="connsiteX4" fmla="*/ 4419600 w 5397500"/>
                  <a:gd name="connsiteY4" fmla="*/ 3225800 h 4914900"/>
                  <a:gd name="connsiteX5" fmla="*/ 4483100 w 5397500"/>
                  <a:gd name="connsiteY5" fmla="*/ 2578100 h 4914900"/>
                  <a:gd name="connsiteX6" fmla="*/ 4787900 w 5397500"/>
                  <a:gd name="connsiteY6" fmla="*/ 2324100 h 4914900"/>
                  <a:gd name="connsiteX7" fmla="*/ 4889500 w 5397500"/>
                  <a:gd name="connsiteY7" fmla="*/ 2374900 h 4914900"/>
                  <a:gd name="connsiteX8" fmla="*/ 5397500 w 5397500"/>
                  <a:gd name="connsiteY8" fmla="*/ 1752600 h 4914900"/>
                  <a:gd name="connsiteX9" fmla="*/ 5232400 w 5397500"/>
                  <a:gd name="connsiteY9" fmla="*/ 1574800 h 4914900"/>
                  <a:gd name="connsiteX10" fmla="*/ 4343400 w 5397500"/>
                  <a:gd name="connsiteY10" fmla="*/ 1549400 h 4914900"/>
                  <a:gd name="connsiteX11" fmla="*/ 4114800 w 5397500"/>
                  <a:gd name="connsiteY11" fmla="*/ 1473200 h 4914900"/>
                  <a:gd name="connsiteX12" fmla="*/ 3822700 w 5397500"/>
                  <a:gd name="connsiteY12" fmla="*/ 1346200 h 4914900"/>
                  <a:gd name="connsiteX13" fmla="*/ 3822700 w 5397500"/>
                  <a:gd name="connsiteY13" fmla="*/ 1346200 h 4914900"/>
                  <a:gd name="connsiteX14" fmla="*/ 3568700 w 5397500"/>
                  <a:gd name="connsiteY14" fmla="*/ 990600 h 4914900"/>
                  <a:gd name="connsiteX15" fmla="*/ 3136900 w 5397500"/>
                  <a:gd name="connsiteY15" fmla="*/ 546100 h 4914900"/>
                  <a:gd name="connsiteX16" fmla="*/ 3073400 w 5397500"/>
                  <a:gd name="connsiteY16" fmla="*/ 546100 h 4914900"/>
                  <a:gd name="connsiteX17" fmla="*/ 2971800 w 5397500"/>
                  <a:gd name="connsiteY17" fmla="*/ 622300 h 4914900"/>
                  <a:gd name="connsiteX18" fmla="*/ 2755900 w 5397500"/>
                  <a:gd name="connsiteY18" fmla="*/ 647700 h 4914900"/>
                  <a:gd name="connsiteX19" fmla="*/ 2628900 w 5397500"/>
                  <a:gd name="connsiteY19" fmla="*/ 787400 h 4914900"/>
                  <a:gd name="connsiteX20" fmla="*/ 2374900 w 5397500"/>
                  <a:gd name="connsiteY20" fmla="*/ 838200 h 4914900"/>
                  <a:gd name="connsiteX21" fmla="*/ 2286000 w 5397500"/>
                  <a:gd name="connsiteY21" fmla="*/ 863600 h 4914900"/>
                  <a:gd name="connsiteX22" fmla="*/ 2209800 w 5397500"/>
                  <a:gd name="connsiteY22" fmla="*/ 825500 h 4914900"/>
                  <a:gd name="connsiteX23" fmla="*/ 2209800 w 5397500"/>
                  <a:gd name="connsiteY23" fmla="*/ 825500 h 4914900"/>
                  <a:gd name="connsiteX24" fmla="*/ 2209800 w 5397500"/>
                  <a:gd name="connsiteY24" fmla="*/ 825500 h 4914900"/>
                  <a:gd name="connsiteX25" fmla="*/ 2171700 w 5397500"/>
                  <a:gd name="connsiteY25" fmla="*/ 762000 h 4914900"/>
                  <a:gd name="connsiteX26" fmla="*/ 2222500 w 5397500"/>
                  <a:gd name="connsiteY26" fmla="*/ 444500 h 4914900"/>
                  <a:gd name="connsiteX27" fmla="*/ 2273300 w 5397500"/>
                  <a:gd name="connsiteY27" fmla="*/ 279400 h 4914900"/>
                  <a:gd name="connsiteX28" fmla="*/ 2273300 w 5397500"/>
                  <a:gd name="connsiteY28" fmla="*/ 152400 h 4914900"/>
                  <a:gd name="connsiteX29" fmla="*/ 2159000 w 5397500"/>
                  <a:gd name="connsiteY29" fmla="*/ 0 h 4914900"/>
                  <a:gd name="connsiteX30" fmla="*/ 2006600 w 5397500"/>
                  <a:gd name="connsiteY30" fmla="*/ 114300 h 4914900"/>
                  <a:gd name="connsiteX31" fmla="*/ 1676400 w 5397500"/>
                  <a:gd name="connsiteY31" fmla="*/ 127000 h 4914900"/>
                  <a:gd name="connsiteX32" fmla="*/ 1485900 w 5397500"/>
                  <a:gd name="connsiteY32" fmla="*/ 165100 h 4914900"/>
                  <a:gd name="connsiteX33" fmla="*/ 1308100 w 5397500"/>
                  <a:gd name="connsiteY33" fmla="*/ 139700 h 4914900"/>
                  <a:gd name="connsiteX34" fmla="*/ 1104900 w 5397500"/>
                  <a:gd name="connsiteY34" fmla="*/ 63500 h 4914900"/>
                  <a:gd name="connsiteX35" fmla="*/ 952500 w 5397500"/>
                  <a:gd name="connsiteY35" fmla="*/ 88900 h 4914900"/>
                  <a:gd name="connsiteX36" fmla="*/ 901700 w 5397500"/>
                  <a:gd name="connsiteY36" fmla="*/ 152400 h 4914900"/>
                  <a:gd name="connsiteX37" fmla="*/ 787400 w 5397500"/>
                  <a:gd name="connsiteY37" fmla="*/ 171450 h 4914900"/>
                  <a:gd name="connsiteX38" fmla="*/ 177800 w 5397500"/>
                  <a:gd name="connsiteY38" fmla="*/ 222250 h 4914900"/>
                  <a:gd name="connsiteX39" fmla="*/ 901700 w 5397500"/>
                  <a:gd name="connsiteY39" fmla="*/ 508000 h 4914900"/>
                  <a:gd name="connsiteX40" fmla="*/ 939800 w 5397500"/>
                  <a:gd name="connsiteY40" fmla="*/ 787400 h 4914900"/>
                  <a:gd name="connsiteX41" fmla="*/ 0 w 5397500"/>
                  <a:gd name="connsiteY41" fmla="*/ 1739900 h 4914900"/>
                  <a:gd name="connsiteX42" fmla="*/ 127000 w 5397500"/>
                  <a:gd name="connsiteY42" fmla="*/ 2489200 h 4914900"/>
                  <a:gd name="connsiteX43" fmla="*/ 1930400 w 5397500"/>
                  <a:gd name="connsiteY43" fmla="*/ 3454400 h 4914900"/>
                  <a:gd name="connsiteX44" fmla="*/ 3009900 w 5397500"/>
                  <a:gd name="connsiteY44" fmla="*/ 3759200 h 4914900"/>
                  <a:gd name="connsiteX45" fmla="*/ 3276600 w 5397500"/>
                  <a:gd name="connsiteY45" fmla="*/ 3949700 h 4914900"/>
                  <a:gd name="connsiteX46" fmla="*/ 3530600 w 5397500"/>
                  <a:gd name="connsiteY46" fmla="*/ 4368800 h 4914900"/>
                  <a:gd name="connsiteX47" fmla="*/ 3568700 w 5397500"/>
                  <a:gd name="connsiteY47" fmla="*/ 4508500 h 4914900"/>
                  <a:gd name="connsiteX48" fmla="*/ 3009900 w 5397500"/>
                  <a:gd name="connsiteY48" fmla="*/ 4914900 h 4914900"/>
                  <a:gd name="connsiteX0" fmla="*/ 4762500 w 5397500"/>
                  <a:gd name="connsiteY0" fmla="*/ 4254500 h 4914900"/>
                  <a:gd name="connsiteX1" fmla="*/ 4762500 w 5397500"/>
                  <a:gd name="connsiteY1" fmla="*/ 4254500 h 4914900"/>
                  <a:gd name="connsiteX2" fmla="*/ 4546600 w 5397500"/>
                  <a:gd name="connsiteY2" fmla="*/ 4279900 h 4914900"/>
                  <a:gd name="connsiteX3" fmla="*/ 4495800 w 5397500"/>
                  <a:gd name="connsiteY3" fmla="*/ 4089400 h 4914900"/>
                  <a:gd name="connsiteX4" fmla="*/ 4419600 w 5397500"/>
                  <a:gd name="connsiteY4" fmla="*/ 3225800 h 4914900"/>
                  <a:gd name="connsiteX5" fmla="*/ 4483100 w 5397500"/>
                  <a:gd name="connsiteY5" fmla="*/ 2578100 h 4914900"/>
                  <a:gd name="connsiteX6" fmla="*/ 4787900 w 5397500"/>
                  <a:gd name="connsiteY6" fmla="*/ 2324100 h 4914900"/>
                  <a:gd name="connsiteX7" fmla="*/ 4889500 w 5397500"/>
                  <a:gd name="connsiteY7" fmla="*/ 2374900 h 4914900"/>
                  <a:gd name="connsiteX8" fmla="*/ 5397500 w 5397500"/>
                  <a:gd name="connsiteY8" fmla="*/ 1752600 h 4914900"/>
                  <a:gd name="connsiteX9" fmla="*/ 5232400 w 5397500"/>
                  <a:gd name="connsiteY9" fmla="*/ 1574800 h 4914900"/>
                  <a:gd name="connsiteX10" fmla="*/ 4343400 w 5397500"/>
                  <a:gd name="connsiteY10" fmla="*/ 1549400 h 4914900"/>
                  <a:gd name="connsiteX11" fmla="*/ 4114800 w 5397500"/>
                  <a:gd name="connsiteY11" fmla="*/ 1473200 h 4914900"/>
                  <a:gd name="connsiteX12" fmla="*/ 3822700 w 5397500"/>
                  <a:gd name="connsiteY12" fmla="*/ 1346200 h 4914900"/>
                  <a:gd name="connsiteX13" fmla="*/ 3822700 w 5397500"/>
                  <a:gd name="connsiteY13" fmla="*/ 1346200 h 4914900"/>
                  <a:gd name="connsiteX14" fmla="*/ 3568700 w 5397500"/>
                  <a:gd name="connsiteY14" fmla="*/ 990600 h 4914900"/>
                  <a:gd name="connsiteX15" fmla="*/ 3136900 w 5397500"/>
                  <a:gd name="connsiteY15" fmla="*/ 546100 h 4914900"/>
                  <a:gd name="connsiteX16" fmla="*/ 3073400 w 5397500"/>
                  <a:gd name="connsiteY16" fmla="*/ 546100 h 4914900"/>
                  <a:gd name="connsiteX17" fmla="*/ 2971800 w 5397500"/>
                  <a:gd name="connsiteY17" fmla="*/ 622300 h 4914900"/>
                  <a:gd name="connsiteX18" fmla="*/ 2755900 w 5397500"/>
                  <a:gd name="connsiteY18" fmla="*/ 647700 h 4914900"/>
                  <a:gd name="connsiteX19" fmla="*/ 2628900 w 5397500"/>
                  <a:gd name="connsiteY19" fmla="*/ 787400 h 4914900"/>
                  <a:gd name="connsiteX20" fmla="*/ 2374900 w 5397500"/>
                  <a:gd name="connsiteY20" fmla="*/ 838200 h 4914900"/>
                  <a:gd name="connsiteX21" fmla="*/ 2286000 w 5397500"/>
                  <a:gd name="connsiteY21" fmla="*/ 863600 h 4914900"/>
                  <a:gd name="connsiteX22" fmla="*/ 2209800 w 5397500"/>
                  <a:gd name="connsiteY22" fmla="*/ 825500 h 4914900"/>
                  <a:gd name="connsiteX23" fmla="*/ 2209800 w 5397500"/>
                  <a:gd name="connsiteY23" fmla="*/ 825500 h 4914900"/>
                  <a:gd name="connsiteX24" fmla="*/ 2209800 w 5397500"/>
                  <a:gd name="connsiteY24" fmla="*/ 825500 h 4914900"/>
                  <a:gd name="connsiteX25" fmla="*/ 2171700 w 5397500"/>
                  <a:gd name="connsiteY25" fmla="*/ 762000 h 4914900"/>
                  <a:gd name="connsiteX26" fmla="*/ 2222500 w 5397500"/>
                  <a:gd name="connsiteY26" fmla="*/ 444500 h 4914900"/>
                  <a:gd name="connsiteX27" fmla="*/ 2273300 w 5397500"/>
                  <a:gd name="connsiteY27" fmla="*/ 279400 h 4914900"/>
                  <a:gd name="connsiteX28" fmla="*/ 2273300 w 5397500"/>
                  <a:gd name="connsiteY28" fmla="*/ 152400 h 4914900"/>
                  <a:gd name="connsiteX29" fmla="*/ 2159000 w 5397500"/>
                  <a:gd name="connsiteY29" fmla="*/ 0 h 4914900"/>
                  <a:gd name="connsiteX30" fmla="*/ 2006600 w 5397500"/>
                  <a:gd name="connsiteY30" fmla="*/ 114300 h 4914900"/>
                  <a:gd name="connsiteX31" fmla="*/ 1676400 w 5397500"/>
                  <a:gd name="connsiteY31" fmla="*/ 127000 h 4914900"/>
                  <a:gd name="connsiteX32" fmla="*/ 1485900 w 5397500"/>
                  <a:gd name="connsiteY32" fmla="*/ 165100 h 4914900"/>
                  <a:gd name="connsiteX33" fmla="*/ 1308100 w 5397500"/>
                  <a:gd name="connsiteY33" fmla="*/ 139700 h 4914900"/>
                  <a:gd name="connsiteX34" fmla="*/ 1104900 w 5397500"/>
                  <a:gd name="connsiteY34" fmla="*/ 63500 h 4914900"/>
                  <a:gd name="connsiteX35" fmla="*/ 952500 w 5397500"/>
                  <a:gd name="connsiteY35" fmla="*/ 88900 h 4914900"/>
                  <a:gd name="connsiteX36" fmla="*/ 901700 w 5397500"/>
                  <a:gd name="connsiteY36" fmla="*/ 152400 h 4914900"/>
                  <a:gd name="connsiteX37" fmla="*/ 787400 w 5397500"/>
                  <a:gd name="connsiteY37" fmla="*/ 171450 h 4914900"/>
                  <a:gd name="connsiteX38" fmla="*/ 812800 w 5397500"/>
                  <a:gd name="connsiteY38" fmla="*/ 260350 h 4914900"/>
                  <a:gd name="connsiteX39" fmla="*/ 901700 w 5397500"/>
                  <a:gd name="connsiteY39" fmla="*/ 508000 h 4914900"/>
                  <a:gd name="connsiteX40" fmla="*/ 939800 w 5397500"/>
                  <a:gd name="connsiteY40" fmla="*/ 787400 h 4914900"/>
                  <a:gd name="connsiteX41" fmla="*/ 0 w 5397500"/>
                  <a:gd name="connsiteY41" fmla="*/ 1739900 h 4914900"/>
                  <a:gd name="connsiteX42" fmla="*/ 127000 w 5397500"/>
                  <a:gd name="connsiteY42" fmla="*/ 2489200 h 4914900"/>
                  <a:gd name="connsiteX43" fmla="*/ 1930400 w 5397500"/>
                  <a:gd name="connsiteY43" fmla="*/ 3454400 h 4914900"/>
                  <a:gd name="connsiteX44" fmla="*/ 3009900 w 5397500"/>
                  <a:gd name="connsiteY44" fmla="*/ 3759200 h 4914900"/>
                  <a:gd name="connsiteX45" fmla="*/ 3276600 w 5397500"/>
                  <a:gd name="connsiteY45" fmla="*/ 3949700 h 4914900"/>
                  <a:gd name="connsiteX46" fmla="*/ 3530600 w 5397500"/>
                  <a:gd name="connsiteY46" fmla="*/ 4368800 h 4914900"/>
                  <a:gd name="connsiteX47" fmla="*/ 3568700 w 5397500"/>
                  <a:gd name="connsiteY47" fmla="*/ 4508500 h 4914900"/>
                  <a:gd name="connsiteX48" fmla="*/ 3009900 w 5397500"/>
                  <a:gd name="connsiteY48" fmla="*/ 4914900 h 4914900"/>
                  <a:gd name="connsiteX0" fmla="*/ 4762500 w 5397500"/>
                  <a:gd name="connsiteY0" fmla="*/ 4254500 h 4914900"/>
                  <a:gd name="connsiteX1" fmla="*/ 4762500 w 5397500"/>
                  <a:gd name="connsiteY1" fmla="*/ 4254500 h 4914900"/>
                  <a:gd name="connsiteX2" fmla="*/ 4546600 w 5397500"/>
                  <a:gd name="connsiteY2" fmla="*/ 4279900 h 4914900"/>
                  <a:gd name="connsiteX3" fmla="*/ 4495800 w 5397500"/>
                  <a:gd name="connsiteY3" fmla="*/ 4089400 h 4914900"/>
                  <a:gd name="connsiteX4" fmla="*/ 4419600 w 5397500"/>
                  <a:gd name="connsiteY4" fmla="*/ 3225800 h 4914900"/>
                  <a:gd name="connsiteX5" fmla="*/ 4483100 w 5397500"/>
                  <a:gd name="connsiteY5" fmla="*/ 2578100 h 4914900"/>
                  <a:gd name="connsiteX6" fmla="*/ 4787900 w 5397500"/>
                  <a:gd name="connsiteY6" fmla="*/ 2324100 h 4914900"/>
                  <a:gd name="connsiteX7" fmla="*/ 4889500 w 5397500"/>
                  <a:gd name="connsiteY7" fmla="*/ 2374900 h 4914900"/>
                  <a:gd name="connsiteX8" fmla="*/ 5397500 w 5397500"/>
                  <a:gd name="connsiteY8" fmla="*/ 1752600 h 4914900"/>
                  <a:gd name="connsiteX9" fmla="*/ 5232400 w 5397500"/>
                  <a:gd name="connsiteY9" fmla="*/ 1574800 h 4914900"/>
                  <a:gd name="connsiteX10" fmla="*/ 4343400 w 5397500"/>
                  <a:gd name="connsiteY10" fmla="*/ 1549400 h 4914900"/>
                  <a:gd name="connsiteX11" fmla="*/ 4114800 w 5397500"/>
                  <a:gd name="connsiteY11" fmla="*/ 1473200 h 4914900"/>
                  <a:gd name="connsiteX12" fmla="*/ 3822700 w 5397500"/>
                  <a:gd name="connsiteY12" fmla="*/ 1346200 h 4914900"/>
                  <a:gd name="connsiteX13" fmla="*/ 3822700 w 5397500"/>
                  <a:gd name="connsiteY13" fmla="*/ 1346200 h 4914900"/>
                  <a:gd name="connsiteX14" fmla="*/ 3568700 w 5397500"/>
                  <a:gd name="connsiteY14" fmla="*/ 990600 h 4914900"/>
                  <a:gd name="connsiteX15" fmla="*/ 3136900 w 5397500"/>
                  <a:gd name="connsiteY15" fmla="*/ 546100 h 4914900"/>
                  <a:gd name="connsiteX16" fmla="*/ 3073400 w 5397500"/>
                  <a:gd name="connsiteY16" fmla="*/ 546100 h 4914900"/>
                  <a:gd name="connsiteX17" fmla="*/ 2971800 w 5397500"/>
                  <a:gd name="connsiteY17" fmla="*/ 622300 h 4914900"/>
                  <a:gd name="connsiteX18" fmla="*/ 2755900 w 5397500"/>
                  <a:gd name="connsiteY18" fmla="*/ 647700 h 4914900"/>
                  <a:gd name="connsiteX19" fmla="*/ 2628900 w 5397500"/>
                  <a:gd name="connsiteY19" fmla="*/ 787400 h 4914900"/>
                  <a:gd name="connsiteX20" fmla="*/ 2374900 w 5397500"/>
                  <a:gd name="connsiteY20" fmla="*/ 838200 h 4914900"/>
                  <a:gd name="connsiteX21" fmla="*/ 2286000 w 5397500"/>
                  <a:gd name="connsiteY21" fmla="*/ 863600 h 4914900"/>
                  <a:gd name="connsiteX22" fmla="*/ 2209800 w 5397500"/>
                  <a:gd name="connsiteY22" fmla="*/ 825500 h 4914900"/>
                  <a:gd name="connsiteX23" fmla="*/ 2209800 w 5397500"/>
                  <a:gd name="connsiteY23" fmla="*/ 825500 h 4914900"/>
                  <a:gd name="connsiteX24" fmla="*/ 2209800 w 5397500"/>
                  <a:gd name="connsiteY24" fmla="*/ 825500 h 4914900"/>
                  <a:gd name="connsiteX25" fmla="*/ 2171700 w 5397500"/>
                  <a:gd name="connsiteY25" fmla="*/ 762000 h 4914900"/>
                  <a:gd name="connsiteX26" fmla="*/ 2222500 w 5397500"/>
                  <a:gd name="connsiteY26" fmla="*/ 444500 h 4914900"/>
                  <a:gd name="connsiteX27" fmla="*/ 2273300 w 5397500"/>
                  <a:gd name="connsiteY27" fmla="*/ 279400 h 4914900"/>
                  <a:gd name="connsiteX28" fmla="*/ 2273300 w 5397500"/>
                  <a:gd name="connsiteY28" fmla="*/ 152400 h 4914900"/>
                  <a:gd name="connsiteX29" fmla="*/ 2159000 w 5397500"/>
                  <a:gd name="connsiteY29" fmla="*/ 0 h 4914900"/>
                  <a:gd name="connsiteX30" fmla="*/ 2006600 w 5397500"/>
                  <a:gd name="connsiteY30" fmla="*/ 114300 h 4914900"/>
                  <a:gd name="connsiteX31" fmla="*/ 1676400 w 5397500"/>
                  <a:gd name="connsiteY31" fmla="*/ 127000 h 4914900"/>
                  <a:gd name="connsiteX32" fmla="*/ 1485900 w 5397500"/>
                  <a:gd name="connsiteY32" fmla="*/ 165100 h 4914900"/>
                  <a:gd name="connsiteX33" fmla="*/ 1308100 w 5397500"/>
                  <a:gd name="connsiteY33" fmla="*/ 139700 h 4914900"/>
                  <a:gd name="connsiteX34" fmla="*/ 1104900 w 5397500"/>
                  <a:gd name="connsiteY34" fmla="*/ 63500 h 4914900"/>
                  <a:gd name="connsiteX35" fmla="*/ 952500 w 5397500"/>
                  <a:gd name="connsiteY35" fmla="*/ 88900 h 4914900"/>
                  <a:gd name="connsiteX36" fmla="*/ 901700 w 5397500"/>
                  <a:gd name="connsiteY36" fmla="*/ 152400 h 4914900"/>
                  <a:gd name="connsiteX37" fmla="*/ 787400 w 5397500"/>
                  <a:gd name="connsiteY37" fmla="*/ 171450 h 4914900"/>
                  <a:gd name="connsiteX38" fmla="*/ 812800 w 5397500"/>
                  <a:gd name="connsiteY38" fmla="*/ 260350 h 4914900"/>
                  <a:gd name="connsiteX39" fmla="*/ 901700 w 5397500"/>
                  <a:gd name="connsiteY39" fmla="*/ 508000 h 4914900"/>
                  <a:gd name="connsiteX40" fmla="*/ 939800 w 5397500"/>
                  <a:gd name="connsiteY40" fmla="*/ 787400 h 4914900"/>
                  <a:gd name="connsiteX41" fmla="*/ 0 w 5397500"/>
                  <a:gd name="connsiteY41" fmla="*/ 1739900 h 4914900"/>
                  <a:gd name="connsiteX42" fmla="*/ 127000 w 5397500"/>
                  <a:gd name="connsiteY42" fmla="*/ 2489200 h 4914900"/>
                  <a:gd name="connsiteX43" fmla="*/ 1930400 w 5397500"/>
                  <a:gd name="connsiteY43" fmla="*/ 3454400 h 4914900"/>
                  <a:gd name="connsiteX44" fmla="*/ 3009900 w 5397500"/>
                  <a:gd name="connsiteY44" fmla="*/ 3759200 h 4914900"/>
                  <a:gd name="connsiteX45" fmla="*/ 3276600 w 5397500"/>
                  <a:gd name="connsiteY45" fmla="*/ 3949700 h 4914900"/>
                  <a:gd name="connsiteX46" fmla="*/ 3530600 w 5397500"/>
                  <a:gd name="connsiteY46" fmla="*/ 4368800 h 4914900"/>
                  <a:gd name="connsiteX47" fmla="*/ 3568700 w 5397500"/>
                  <a:gd name="connsiteY47" fmla="*/ 4508500 h 4914900"/>
                  <a:gd name="connsiteX48" fmla="*/ 3009900 w 5397500"/>
                  <a:gd name="connsiteY48" fmla="*/ 4914900 h 4914900"/>
                  <a:gd name="connsiteX0" fmla="*/ 4635500 w 5270500"/>
                  <a:gd name="connsiteY0" fmla="*/ 4254500 h 4914900"/>
                  <a:gd name="connsiteX1" fmla="*/ 4635500 w 5270500"/>
                  <a:gd name="connsiteY1" fmla="*/ 4254500 h 4914900"/>
                  <a:gd name="connsiteX2" fmla="*/ 4419600 w 5270500"/>
                  <a:gd name="connsiteY2" fmla="*/ 4279900 h 4914900"/>
                  <a:gd name="connsiteX3" fmla="*/ 4368800 w 5270500"/>
                  <a:gd name="connsiteY3" fmla="*/ 4089400 h 4914900"/>
                  <a:gd name="connsiteX4" fmla="*/ 4292600 w 5270500"/>
                  <a:gd name="connsiteY4" fmla="*/ 3225800 h 4914900"/>
                  <a:gd name="connsiteX5" fmla="*/ 4356100 w 5270500"/>
                  <a:gd name="connsiteY5" fmla="*/ 2578100 h 4914900"/>
                  <a:gd name="connsiteX6" fmla="*/ 4660900 w 5270500"/>
                  <a:gd name="connsiteY6" fmla="*/ 2324100 h 4914900"/>
                  <a:gd name="connsiteX7" fmla="*/ 4762500 w 5270500"/>
                  <a:gd name="connsiteY7" fmla="*/ 2374900 h 4914900"/>
                  <a:gd name="connsiteX8" fmla="*/ 5270500 w 5270500"/>
                  <a:gd name="connsiteY8" fmla="*/ 1752600 h 4914900"/>
                  <a:gd name="connsiteX9" fmla="*/ 5105400 w 5270500"/>
                  <a:gd name="connsiteY9" fmla="*/ 1574800 h 4914900"/>
                  <a:gd name="connsiteX10" fmla="*/ 4216400 w 5270500"/>
                  <a:gd name="connsiteY10" fmla="*/ 1549400 h 4914900"/>
                  <a:gd name="connsiteX11" fmla="*/ 3987800 w 5270500"/>
                  <a:gd name="connsiteY11" fmla="*/ 1473200 h 4914900"/>
                  <a:gd name="connsiteX12" fmla="*/ 3695700 w 5270500"/>
                  <a:gd name="connsiteY12" fmla="*/ 1346200 h 4914900"/>
                  <a:gd name="connsiteX13" fmla="*/ 3695700 w 5270500"/>
                  <a:gd name="connsiteY13" fmla="*/ 1346200 h 4914900"/>
                  <a:gd name="connsiteX14" fmla="*/ 3441700 w 5270500"/>
                  <a:gd name="connsiteY14" fmla="*/ 990600 h 4914900"/>
                  <a:gd name="connsiteX15" fmla="*/ 3009900 w 5270500"/>
                  <a:gd name="connsiteY15" fmla="*/ 546100 h 4914900"/>
                  <a:gd name="connsiteX16" fmla="*/ 2946400 w 5270500"/>
                  <a:gd name="connsiteY16" fmla="*/ 546100 h 4914900"/>
                  <a:gd name="connsiteX17" fmla="*/ 2844800 w 5270500"/>
                  <a:gd name="connsiteY17" fmla="*/ 622300 h 4914900"/>
                  <a:gd name="connsiteX18" fmla="*/ 2628900 w 5270500"/>
                  <a:gd name="connsiteY18" fmla="*/ 647700 h 4914900"/>
                  <a:gd name="connsiteX19" fmla="*/ 2501900 w 5270500"/>
                  <a:gd name="connsiteY19" fmla="*/ 787400 h 4914900"/>
                  <a:gd name="connsiteX20" fmla="*/ 2247900 w 5270500"/>
                  <a:gd name="connsiteY20" fmla="*/ 838200 h 4914900"/>
                  <a:gd name="connsiteX21" fmla="*/ 2159000 w 5270500"/>
                  <a:gd name="connsiteY21" fmla="*/ 863600 h 4914900"/>
                  <a:gd name="connsiteX22" fmla="*/ 2082800 w 5270500"/>
                  <a:gd name="connsiteY22" fmla="*/ 825500 h 4914900"/>
                  <a:gd name="connsiteX23" fmla="*/ 2082800 w 5270500"/>
                  <a:gd name="connsiteY23" fmla="*/ 825500 h 4914900"/>
                  <a:gd name="connsiteX24" fmla="*/ 2082800 w 5270500"/>
                  <a:gd name="connsiteY24" fmla="*/ 825500 h 4914900"/>
                  <a:gd name="connsiteX25" fmla="*/ 2044700 w 5270500"/>
                  <a:gd name="connsiteY25" fmla="*/ 762000 h 4914900"/>
                  <a:gd name="connsiteX26" fmla="*/ 2095500 w 5270500"/>
                  <a:gd name="connsiteY26" fmla="*/ 444500 h 4914900"/>
                  <a:gd name="connsiteX27" fmla="*/ 2146300 w 5270500"/>
                  <a:gd name="connsiteY27" fmla="*/ 279400 h 4914900"/>
                  <a:gd name="connsiteX28" fmla="*/ 2146300 w 5270500"/>
                  <a:gd name="connsiteY28" fmla="*/ 152400 h 4914900"/>
                  <a:gd name="connsiteX29" fmla="*/ 2032000 w 5270500"/>
                  <a:gd name="connsiteY29" fmla="*/ 0 h 4914900"/>
                  <a:gd name="connsiteX30" fmla="*/ 1879600 w 5270500"/>
                  <a:gd name="connsiteY30" fmla="*/ 114300 h 4914900"/>
                  <a:gd name="connsiteX31" fmla="*/ 1549400 w 5270500"/>
                  <a:gd name="connsiteY31" fmla="*/ 127000 h 4914900"/>
                  <a:gd name="connsiteX32" fmla="*/ 1358900 w 5270500"/>
                  <a:gd name="connsiteY32" fmla="*/ 165100 h 4914900"/>
                  <a:gd name="connsiteX33" fmla="*/ 1181100 w 5270500"/>
                  <a:gd name="connsiteY33" fmla="*/ 139700 h 4914900"/>
                  <a:gd name="connsiteX34" fmla="*/ 977900 w 5270500"/>
                  <a:gd name="connsiteY34" fmla="*/ 63500 h 4914900"/>
                  <a:gd name="connsiteX35" fmla="*/ 825500 w 5270500"/>
                  <a:gd name="connsiteY35" fmla="*/ 88900 h 4914900"/>
                  <a:gd name="connsiteX36" fmla="*/ 774700 w 5270500"/>
                  <a:gd name="connsiteY36" fmla="*/ 152400 h 4914900"/>
                  <a:gd name="connsiteX37" fmla="*/ 660400 w 5270500"/>
                  <a:gd name="connsiteY37" fmla="*/ 171450 h 4914900"/>
                  <a:gd name="connsiteX38" fmla="*/ 685800 w 5270500"/>
                  <a:gd name="connsiteY38" fmla="*/ 260350 h 4914900"/>
                  <a:gd name="connsiteX39" fmla="*/ 774700 w 5270500"/>
                  <a:gd name="connsiteY39" fmla="*/ 508000 h 4914900"/>
                  <a:gd name="connsiteX40" fmla="*/ 812800 w 5270500"/>
                  <a:gd name="connsiteY40" fmla="*/ 787400 h 4914900"/>
                  <a:gd name="connsiteX41" fmla="*/ 63500 w 5270500"/>
                  <a:gd name="connsiteY41" fmla="*/ 1492250 h 4914900"/>
                  <a:gd name="connsiteX42" fmla="*/ 0 w 5270500"/>
                  <a:gd name="connsiteY42" fmla="*/ 2489200 h 4914900"/>
                  <a:gd name="connsiteX43" fmla="*/ 1803400 w 5270500"/>
                  <a:gd name="connsiteY43" fmla="*/ 3454400 h 4914900"/>
                  <a:gd name="connsiteX44" fmla="*/ 2882900 w 5270500"/>
                  <a:gd name="connsiteY44" fmla="*/ 3759200 h 4914900"/>
                  <a:gd name="connsiteX45" fmla="*/ 3149600 w 5270500"/>
                  <a:gd name="connsiteY45" fmla="*/ 3949700 h 4914900"/>
                  <a:gd name="connsiteX46" fmla="*/ 3403600 w 5270500"/>
                  <a:gd name="connsiteY46" fmla="*/ 4368800 h 4914900"/>
                  <a:gd name="connsiteX47" fmla="*/ 3441700 w 5270500"/>
                  <a:gd name="connsiteY47" fmla="*/ 4508500 h 4914900"/>
                  <a:gd name="connsiteX48" fmla="*/ 2882900 w 5270500"/>
                  <a:gd name="connsiteY48" fmla="*/ 4914900 h 4914900"/>
                  <a:gd name="connsiteX0" fmla="*/ 4635500 w 5270500"/>
                  <a:gd name="connsiteY0" fmla="*/ 4254500 h 4914900"/>
                  <a:gd name="connsiteX1" fmla="*/ 4635500 w 5270500"/>
                  <a:gd name="connsiteY1" fmla="*/ 4254500 h 4914900"/>
                  <a:gd name="connsiteX2" fmla="*/ 4419600 w 5270500"/>
                  <a:gd name="connsiteY2" fmla="*/ 4279900 h 4914900"/>
                  <a:gd name="connsiteX3" fmla="*/ 4368800 w 5270500"/>
                  <a:gd name="connsiteY3" fmla="*/ 4089400 h 4914900"/>
                  <a:gd name="connsiteX4" fmla="*/ 4292600 w 5270500"/>
                  <a:gd name="connsiteY4" fmla="*/ 3225800 h 4914900"/>
                  <a:gd name="connsiteX5" fmla="*/ 4356100 w 5270500"/>
                  <a:gd name="connsiteY5" fmla="*/ 2578100 h 4914900"/>
                  <a:gd name="connsiteX6" fmla="*/ 4660900 w 5270500"/>
                  <a:gd name="connsiteY6" fmla="*/ 2324100 h 4914900"/>
                  <a:gd name="connsiteX7" fmla="*/ 4762500 w 5270500"/>
                  <a:gd name="connsiteY7" fmla="*/ 2374900 h 4914900"/>
                  <a:gd name="connsiteX8" fmla="*/ 5270500 w 5270500"/>
                  <a:gd name="connsiteY8" fmla="*/ 1752600 h 4914900"/>
                  <a:gd name="connsiteX9" fmla="*/ 5105400 w 5270500"/>
                  <a:gd name="connsiteY9" fmla="*/ 1574800 h 4914900"/>
                  <a:gd name="connsiteX10" fmla="*/ 4216400 w 5270500"/>
                  <a:gd name="connsiteY10" fmla="*/ 1549400 h 4914900"/>
                  <a:gd name="connsiteX11" fmla="*/ 3987800 w 5270500"/>
                  <a:gd name="connsiteY11" fmla="*/ 1473200 h 4914900"/>
                  <a:gd name="connsiteX12" fmla="*/ 3695700 w 5270500"/>
                  <a:gd name="connsiteY12" fmla="*/ 1346200 h 4914900"/>
                  <a:gd name="connsiteX13" fmla="*/ 3695700 w 5270500"/>
                  <a:gd name="connsiteY13" fmla="*/ 1346200 h 4914900"/>
                  <a:gd name="connsiteX14" fmla="*/ 3441700 w 5270500"/>
                  <a:gd name="connsiteY14" fmla="*/ 990600 h 4914900"/>
                  <a:gd name="connsiteX15" fmla="*/ 3009900 w 5270500"/>
                  <a:gd name="connsiteY15" fmla="*/ 546100 h 4914900"/>
                  <a:gd name="connsiteX16" fmla="*/ 2946400 w 5270500"/>
                  <a:gd name="connsiteY16" fmla="*/ 546100 h 4914900"/>
                  <a:gd name="connsiteX17" fmla="*/ 2844800 w 5270500"/>
                  <a:gd name="connsiteY17" fmla="*/ 622300 h 4914900"/>
                  <a:gd name="connsiteX18" fmla="*/ 2628900 w 5270500"/>
                  <a:gd name="connsiteY18" fmla="*/ 647700 h 4914900"/>
                  <a:gd name="connsiteX19" fmla="*/ 2501900 w 5270500"/>
                  <a:gd name="connsiteY19" fmla="*/ 787400 h 4914900"/>
                  <a:gd name="connsiteX20" fmla="*/ 2247900 w 5270500"/>
                  <a:gd name="connsiteY20" fmla="*/ 838200 h 4914900"/>
                  <a:gd name="connsiteX21" fmla="*/ 2159000 w 5270500"/>
                  <a:gd name="connsiteY21" fmla="*/ 863600 h 4914900"/>
                  <a:gd name="connsiteX22" fmla="*/ 2082800 w 5270500"/>
                  <a:gd name="connsiteY22" fmla="*/ 825500 h 4914900"/>
                  <a:gd name="connsiteX23" fmla="*/ 2082800 w 5270500"/>
                  <a:gd name="connsiteY23" fmla="*/ 825500 h 4914900"/>
                  <a:gd name="connsiteX24" fmla="*/ 2082800 w 5270500"/>
                  <a:gd name="connsiteY24" fmla="*/ 825500 h 4914900"/>
                  <a:gd name="connsiteX25" fmla="*/ 2044700 w 5270500"/>
                  <a:gd name="connsiteY25" fmla="*/ 762000 h 4914900"/>
                  <a:gd name="connsiteX26" fmla="*/ 2095500 w 5270500"/>
                  <a:gd name="connsiteY26" fmla="*/ 444500 h 4914900"/>
                  <a:gd name="connsiteX27" fmla="*/ 2146300 w 5270500"/>
                  <a:gd name="connsiteY27" fmla="*/ 279400 h 4914900"/>
                  <a:gd name="connsiteX28" fmla="*/ 2146300 w 5270500"/>
                  <a:gd name="connsiteY28" fmla="*/ 152400 h 4914900"/>
                  <a:gd name="connsiteX29" fmla="*/ 2032000 w 5270500"/>
                  <a:gd name="connsiteY29" fmla="*/ 0 h 4914900"/>
                  <a:gd name="connsiteX30" fmla="*/ 1879600 w 5270500"/>
                  <a:gd name="connsiteY30" fmla="*/ 114300 h 4914900"/>
                  <a:gd name="connsiteX31" fmla="*/ 1549400 w 5270500"/>
                  <a:gd name="connsiteY31" fmla="*/ 127000 h 4914900"/>
                  <a:gd name="connsiteX32" fmla="*/ 1358900 w 5270500"/>
                  <a:gd name="connsiteY32" fmla="*/ 165100 h 4914900"/>
                  <a:gd name="connsiteX33" fmla="*/ 1181100 w 5270500"/>
                  <a:gd name="connsiteY33" fmla="*/ 139700 h 4914900"/>
                  <a:gd name="connsiteX34" fmla="*/ 977900 w 5270500"/>
                  <a:gd name="connsiteY34" fmla="*/ 63500 h 4914900"/>
                  <a:gd name="connsiteX35" fmla="*/ 825500 w 5270500"/>
                  <a:gd name="connsiteY35" fmla="*/ 88900 h 4914900"/>
                  <a:gd name="connsiteX36" fmla="*/ 774700 w 5270500"/>
                  <a:gd name="connsiteY36" fmla="*/ 152400 h 4914900"/>
                  <a:gd name="connsiteX37" fmla="*/ 660400 w 5270500"/>
                  <a:gd name="connsiteY37" fmla="*/ 171450 h 4914900"/>
                  <a:gd name="connsiteX38" fmla="*/ 685800 w 5270500"/>
                  <a:gd name="connsiteY38" fmla="*/ 260350 h 4914900"/>
                  <a:gd name="connsiteX39" fmla="*/ 774700 w 5270500"/>
                  <a:gd name="connsiteY39" fmla="*/ 508000 h 4914900"/>
                  <a:gd name="connsiteX40" fmla="*/ 812800 w 5270500"/>
                  <a:gd name="connsiteY40" fmla="*/ 787400 h 4914900"/>
                  <a:gd name="connsiteX41" fmla="*/ 63500 w 5270500"/>
                  <a:gd name="connsiteY41" fmla="*/ 1492250 h 4914900"/>
                  <a:gd name="connsiteX42" fmla="*/ 0 w 5270500"/>
                  <a:gd name="connsiteY42" fmla="*/ 2489200 h 4914900"/>
                  <a:gd name="connsiteX43" fmla="*/ 1803400 w 5270500"/>
                  <a:gd name="connsiteY43" fmla="*/ 3454400 h 4914900"/>
                  <a:gd name="connsiteX44" fmla="*/ 2882900 w 5270500"/>
                  <a:gd name="connsiteY44" fmla="*/ 3759200 h 4914900"/>
                  <a:gd name="connsiteX45" fmla="*/ 3149600 w 5270500"/>
                  <a:gd name="connsiteY45" fmla="*/ 3949700 h 4914900"/>
                  <a:gd name="connsiteX46" fmla="*/ 3403600 w 5270500"/>
                  <a:gd name="connsiteY46" fmla="*/ 4368800 h 4914900"/>
                  <a:gd name="connsiteX47" fmla="*/ 3441700 w 5270500"/>
                  <a:gd name="connsiteY47" fmla="*/ 4508500 h 4914900"/>
                  <a:gd name="connsiteX48" fmla="*/ 2882900 w 5270500"/>
                  <a:gd name="connsiteY48" fmla="*/ 4914900 h 4914900"/>
                  <a:gd name="connsiteX0" fmla="*/ 4743776 w 5378776"/>
                  <a:gd name="connsiteY0" fmla="*/ 4254500 h 4914900"/>
                  <a:gd name="connsiteX1" fmla="*/ 4743776 w 5378776"/>
                  <a:gd name="connsiteY1" fmla="*/ 4254500 h 4914900"/>
                  <a:gd name="connsiteX2" fmla="*/ 4527876 w 5378776"/>
                  <a:gd name="connsiteY2" fmla="*/ 4279900 h 4914900"/>
                  <a:gd name="connsiteX3" fmla="*/ 4477076 w 5378776"/>
                  <a:gd name="connsiteY3" fmla="*/ 4089400 h 4914900"/>
                  <a:gd name="connsiteX4" fmla="*/ 4400876 w 5378776"/>
                  <a:gd name="connsiteY4" fmla="*/ 3225800 h 4914900"/>
                  <a:gd name="connsiteX5" fmla="*/ 4464376 w 5378776"/>
                  <a:gd name="connsiteY5" fmla="*/ 2578100 h 4914900"/>
                  <a:gd name="connsiteX6" fmla="*/ 4769176 w 5378776"/>
                  <a:gd name="connsiteY6" fmla="*/ 2324100 h 4914900"/>
                  <a:gd name="connsiteX7" fmla="*/ 4870776 w 5378776"/>
                  <a:gd name="connsiteY7" fmla="*/ 2374900 h 4914900"/>
                  <a:gd name="connsiteX8" fmla="*/ 5378776 w 5378776"/>
                  <a:gd name="connsiteY8" fmla="*/ 1752600 h 4914900"/>
                  <a:gd name="connsiteX9" fmla="*/ 5213676 w 5378776"/>
                  <a:gd name="connsiteY9" fmla="*/ 1574800 h 4914900"/>
                  <a:gd name="connsiteX10" fmla="*/ 4324676 w 5378776"/>
                  <a:gd name="connsiteY10" fmla="*/ 1549400 h 4914900"/>
                  <a:gd name="connsiteX11" fmla="*/ 4096076 w 5378776"/>
                  <a:gd name="connsiteY11" fmla="*/ 1473200 h 4914900"/>
                  <a:gd name="connsiteX12" fmla="*/ 3803976 w 5378776"/>
                  <a:gd name="connsiteY12" fmla="*/ 1346200 h 4914900"/>
                  <a:gd name="connsiteX13" fmla="*/ 3803976 w 5378776"/>
                  <a:gd name="connsiteY13" fmla="*/ 1346200 h 4914900"/>
                  <a:gd name="connsiteX14" fmla="*/ 3549976 w 5378776"/>
                  <a:gd name="connsiteY14" fmla="*/ 990600 h 4914900"/>
                  <a:gd name="connsiteX15" fmla="*/ 3118176 w 5378776"/>
                  <a:gd name="connsiteY15" fmla="*/ 546100 h 4914900"/>
                  <a:gd name="connsiteX16" fmla="*/ 3054676 w 5378776"/>
                  <a:gd name="connsiteY16" fmla="*/ 546100 h 4914900"/>
                  <a:gd name="connsiteX17" fmla="*/ 2953076 w 5378776"/>
                  <a:gd name="connsiteY17" fmla="*/ 622300 h 4914900"/>
                  <a:gd name="connsiteX18" fmla="*/ 2737176 w 5378776"/>
                  <a:gd name="connsiteY18" fmla="*/ 647700 h 4914900"/>
                  <a:gd name="connsiteX19" fmla="*/ 2610176 w 5378776"/>
                  <a:gd name="connsiteY19" fmla="*/ 787400 h 4914900"/>
                  <a:gd name="connsiteX20" fmla="*/ 2356176 w 5378776"/>
                  <a:gd name="connsiteY20" fmla="*/ 838200 h 4914900"/>
                  <a:gd name="connsiteX21" fmla="*/ 2267276 w 5378776"/>
                  <a:gd name="connsiteY21" fmla="*/ 863600 h 4914900"/>
                  <a:gd name="connsiteX22" fmla="*/ 2191076 w 5378776"/>
                  <a:gd name="connsiteY22" fmla="*/ 825500 h 4914900"/>
                  <a:gd name="connsiteX23" fmla="*/ 2191076 w 5378776"/>
                  <a:gd name="connsiteY23" fmla="*/ 825500 h 4914900"/>
                  <a:gd name="connsiteX24" fmla="*/ 2191076 w 5378776"/>
                  <a:gd name="connsiteY24" fmla="*/ 825500 h 4914900"/>
                  <a:gd name="connsiteX25" fmla="*/ 2152976 w 5378776"/>
                  <a:gd name="connsiteY25" fmla="*/ 762000 h 4914900"/>
                  <a:gd name="connsiteX26" fmla="*/ 2203776 w 5378776"/>
                  <a:gd name="connsiteY26" fmla="*/ 444500 h 4914900"/>
                  <a:gd name="connsiteX27" fmla="*/ 2254576 w 5378776"/>
                  <a:gd name="connsiteY27" fmla="*/ 279400 h 4914900"/>
                  <a:gd name="connsiteX28" fmla="*/ 2254576 w 5378776"/>
                  <a:gd name="connsiteY28" fmla="*/ 152400 h 4914900"/>
                  <a:gd name="connsiteX29" fmla="*/ 2140276 w 5378776"/>
                  <a:gd name="connsiteY29" fmla="*/ 0 h 4914900"/>
                  <a:gd name="connsiteX30" fmla="*/ 1987876 w 5378776"/>
                  <a:gd name="connsiteY30" fmla="*/ 114300 h 4914900"/>
                  <a:gd name="connsiteX31" fmla="*/ 1657676 w 5378776"/>
                  <a:gd name="connsiteY31" fmla="*/ 127000 h 4914900"/>
                  <a:gd name="connsiteX32" fmla="*/ 1467176 w 5378776"/>
                  <a:gd name="connsiteY32" fmla="*/ 165100 h 4914900"/>
                  <a:gd name="connsiteX33" fmla="*/ 1289376 w 5378776"/>
                  <a:gd name="connsiteY33" fmla="*/ 139700 h 4914900"/>
                  <a:gd name="connsiteX34" fmla="*/ 1086176 w 5378776"/>
                  <a:gd name="connsiteY34" fmla="*/ 63500 h 4914900"/>
                  <a:gd name="connsiteX35" fmla="*/ 933776 w 5378776"/>
                  <a:gd name="connsiteY35" fmla="*/ 88900 h 4914900"/>
                  <a:gd name="connsiteX36" fmla="*/ 882976 w 5378776"/>
                  <a:gd name="connsiteY36" fmla="*/ 152400 h 4914900"/>
                  <a:gd name="connsiteX37" fmla="*/ 768676 w 5378776"/>
                  <a:gd name="connsiteY37" fmla="*/ 171450 h 4914900"/>
                  <a:gd name="connsiteX38" fmla="*/ 794076 w 5378776"/>
                  <a:gd name="connsiteY38" fmla="*/ 260350 h 4914900"/>
                  <a:gd name="connsiteX39" fmla="*/ 882976 w 5378776"/>
                  <a:gd name="connsiteY39" fmla="*/ 508000 h 4914900"/>
                  <a:gd name="connsiteX40" fmla="*/ 921076 w 5378776"/>
                  <a:gd name="connsiteY40" fmla="*/ 787400 h 4914900"/>
                  <a:gd name="connsiteX41" fmla="*/ 171776 w 5378776"/>
                  <a:gd name="connsiteY41" fmla="*/ 1492250 h 4914900"/>
                  <a:gd name="connsiteX42" fmla="*/ 108276 w 5378776"/>
                  <a:gd name="connsiteY42" fmla="*/ 2489200 h 4914900"/>
                  <a:gd name="connsiteX43" fmla="*/ 1911676 w 5378776"/>
                  <a:gd name="connsiteY43" fmla="*/ 3454400 h 4914900"/>
                  <a:gd name="connsiteX44" fmla="*/ 2991176 w 5378776"/>
                  <a:gd name="connsiteY44" fmla="*/ 3759200 h 4914900"/>
                  <a:gd name="connsiteX45" fmla="*/ 3257876 w 5378776"/>
                  <a:gd name="connsiteY45" fmla="*/ 3949700 h 4914900"/>
                  <a:gd name="connsiteX46" fmla="*/ 3511876 w 5378776"/>
                  <a:gd name="connsiteY46" fmla="*/ 4368800 h 4914900"/>
                  <a:gd name="connsiteX47" fmla="*/ 3549976 w 5378776"/>
                  <a:gd name="connsiteY47" fmla="*/ 4508500 h 4914900"/>
                  <a:gd name="connsiteX48" fmla="*/ 2991176 w 5378776"/>
                  <a:gd name="connsiteY48" fmla="*/ 4914900 h 4914900"/>
                  <a:gd name="connsiteX0" fmla="*/ 4806563 w 5441563"/>
                  <a:gd name="connsiteY0" fmla="*/ 4254500 h 4914900"/>
                  <a:gd name="connsiteX1" fmla="*/ 4806563 w 5441563"/>
                  <a:gd name="connsiteY1" fmla="*/ 4254500 h 4914900"/>
                  <a:gd name="connsiteX2" fmla="*/ 4590663 w 5441563"/>
                  <a:gd name="connsiteY2" fmla="*/ 4279900 h 4914900"/>
                  <a:gd name="connsiteX3" fmla="*/ 4539863 w 5441563"/>
                  <a:gd name="connsiteY3" fmla="*/ 4089400 h 4914900"/>
                  <a:gd name="connsiteX4" fmla="*/ 4463663 w 5441563"/>
                  <a:gd name="connsiteY4" fmla="*/ 3225800 h 4914900"/>
                  <a:gd name="connsiteX5" fmla="*/ 4527163 w 5441563"/>
                  <a:gd name="connsiteY5" fmla="*/ 2578100 h 4914900"/>
                  <a:gd name="connsiteX6" fmla="*/ 4831963 w 5441563"/>
                  <a:gd name="connsiteY6" fmla="*/ 2324100 h 4914900"/>
                  <a:gd name="connsiteX7" fmla="*/ 4933563 w 5441563"/>
                  <a:gd name="connsiteY7" fmla="*/ 2374900 h 4914900"/>
                  <a:gd name="connsiteX8" fmla="*/ 5441563 w 5441563"/>
                  <a:gd name="connsiteY8" fmla="*/ 1752600 h 4914900"/>
                  <a:gd name="connsiteX9" fmla="*/ 5276463 w 5441563"/>
                  <a:gd name="connsiteY9" fmla="*/ 1574800 h 4914900"/>
                  <a:gd name="connsiteX10" fmla="*/ 4387463 w 5441563"/>
                  <a:gd name="connsiteY10" fmla="*/ 1549400 h 4914900"/>
                  <a:gd name="connsiteX11" fmla="*/ 4158863 w 5441563"/>
                  <a:gd name="connsiteY11" fmla="*/ 1473200 h 4914900"/>
                  <a:gd name="connsiteX12" fmla="*/ 3866763 w 5441563"/>
                  <a:gd name="connsiteY12" fmla="*/ 1346200 h 4914900"/>
                  <a:gd name="connsiteX13" fmla="*/ 3866763 w 5441563"/>
                  <a:gd name="connsiteY13" fmla="*/ 1346200 h 4914900"/>
                  <a:gd name="connsiteX14" fmla="*/ 3612763 w 5441563"/>
                  <a:gd name="connsiteY14" fmla="*/ 990600 h 4914900"/>
                  <a:gd name="connsiteX15" fmla="*/ 3180963 w 5441563"/>
                  <a:gd name="connsiteY15" fmla="*/ 546100 h 4914900"/>
                  <a:gd name="connsiteX16" fmla="*/ 3117463 w 5441563"/>
                  <a:gd name="connsiteY16" fmla="*/ 546100 h 4914900"/>
                  <a:gd name="connsiteX17" fmla="*/ 3015863 w 5441563"/>
                  <a:gd name="connsiteY17" fmla="*/ 622300 h 4914900"/>
                  <a:gd name="connsiteX18" fmla="*/ 2799963 w 5441563"/>
                  <a:gd name="connsiteY18" fmla="*/ 647700 h 4914900"/>
                  <a:gd name="connsiteX19" fmla="*/ 2672963 w 5441563"/>
                  <a:gd name="connsiteY19" fmla="*/ 787400 h 4914900"/>
                  <a:gd name="connsiteX20" fmla="*/ 2418963 w 5441563"/>
                  <a:gd name="connsiteY20" fmla="*/ 838200 h 4914900"/>
                  <a:gd name="connsiteX21" fmla="*/ 2330063 w 5441563"/>
                  <a:gd name="connsiteY21" fmla="*/ 863600 h 4914900"/>
                  <a:gd name="connsiteX22" fmla="*/ 2253863 w 5441563"/>
                  <a:gd name="connsiteY22" fmla="*/ 825500 h 4914900"/>
                  <a:gd name="connsiteX23" fmla="*/ 2253863 w 5441563"/>
                  <a:gd name="connsiteY23" fmla="*/ 825500 h 4914900"/>
                  <a:gd name="connsiteX24" fmla="*/ 2253863 w 5441563"/>
                  <a:gd name="connsiteY24" fmla="*/ 825500 h 4914900"/>
                  <a:gd name="connsiteX25" fmla="*/ 2215763 w 5441563"/>
                  <a:gd name="connsiteY25" fmla="*/ 762000 h 4914900"/>
                  <a:gd name="connsiteX26" fmla="*/ 2266563 w 5441563"/>
                  <a:gd name="connsiteY26" fmla="*/ 444500 h 4914900"/>
                  <a:gd name="connsiteX27" fmla="*/ 2317363 w 5441563"/>
                  <a:gd name="connsiteY27" fmla="*/ 279400 h 4914900"/>
                  <a:gd name="connsiteX28" fmla="*/ 2317363 w 5441563"/>
                  <a:gd name="connsiteY28" fmla="*/ 152400 h 4914900"/>
                  <a:gd name="connsiteX29" fmla="*/ 2203063 w 5441563"/>
                  <a:gd name="connsiteY29" fmla="*/ 0 h 4914900"/>
                  <a:gd name="connsiteX30" fmla="*/ 2050663 w 5441563"/>
                  <a:gd name="connsiteY30" fmla="*/ 114300 h 4914900"/>
                  <a:gd name="connsiteX31" fmla="*/ 1720463 w 5441563"/>
                  <a:gd name="connsiteY31" fmla="*/ 127000 h 4914900"/>
                  <a:gd name="connsiteX32" fmla="*/ 1529963 w 5441563"/>
                  <a:gd name="connsiteY32" fmla="*/ 165100 h 4914900"/>
                  <a:gd name="connsiteX33" fmla="*/ 1352163 w 5441563"/>
                  <a:gd name="connsiteY33" fmla="*/ 139700 h 4914900"/>
                  <a:gd name="connsiteX34" fmla="*/ 1148963 w 5441563"/>
                  <a:gd name="connsiteY34" fmla="*/ 63500 h 4914900"/>
                  <a:gd name="connsiteX35" fmla="*/ 996563 w 5441563"/>
                  <a:gd name="connsiteY35" fmla="*/ 88900 h 4914900"/>
                  <a:gd name="connsiteX36" fmla="*/ 945763 w 5441563"/>
                  <a:gd name="connsiteY36" fmla="*/ 152400 h 4914900"/>
                  <a:gd name="connsiteX37" fmla="*/ 831463 w 5441563"/>
                  <a:gd name="connsiteY37" fmla="*/ 171450 h 4914900"/>
                  <a:gd name="connsiteX38" fmla="*/ 856863 w 5441563"/>
                  <a:gd name="connsiteY38" fmla="*/ 260350 h 4914900"/>
                  <a:gd name="connsiteX39" fmla="*/ 945763 w 5441563"/>
                  <a:gd name="connsiteY39" fmla="*/ 508000 h 4914900"/>
                  <a:gd name="connsiteX40" fmla="*/ 983863 w 5441563"/>
                  <a:gd name="connsiteY40" fmla="*/ 787400 h 4914900"/>
                  <a:gd name="connsiteX41" fmla="*/ 234563 w 5441563"/>
                  <a:gd name="connsiteY41" fmla="*/ 1492250 h 4914900"/>
                  <a:gd name="connsiteX42" fmla="*/ 171063 w 5441563"/>
                  <a:gd name="connsiteY42" fmla="*/ 2489200 h 4914900"/>
                  <a:gd name="connsiteX43" fmla="*/ 1974463 w 5441563"/>
                  <a:gd name="connsiteY43" fmla="*/ 3454400 h 4914900"/>
                  <a:gd name="connsiteX44" fmla="*/ 3053963 w 5441563"/>
                  <a:gd name="connsiteY44" fmla="*/ 3759200 h 4914900"/>
                  <a:gd name="connsiteX45" fmla="*/ 3320663 w 5441563"/>
                  <a:gd name="connsiteY45" fmla="*/ 3949700 h 4914900"/>
                  <a:gd name="connsiteX46" fmla="*/ 3574663 w 5441563"/>
                  <a:gd name="connsiteY46" fmla="*/ 4368800 h 4914900"/>
                  <a:gd name="connsiteX47" fmla="*/ 3612763 w 5441563"/>
                  <a:gd name="connsiteY47" fmla="*/ 4508500 h 4914900"/>
                  <a:gd name="connsiteX48" fmla="*/ 3053963 w 5441563"/>
                  <a:gd name="connsiteY48" fmla="*/ 4914900 h 4914900"/>
                  <a:gd name="connsiteX0" fmla="*/ 4806563 w 5441563"/>
                  <a:gd name="connsiteY0" fmla="*/ 4254500 h 4914900"/>
                  <a:gd name="connsiteX1" fmla="*/ 4806563 w 5441563"/>
                  <a:gd name="connsiteY1" fmla="*/ 4254500 h 4914900"/>
                  <a:gd name="connsiteX2" fmla="*/ 4590663 w 5441563"/>
                  <a:gd name="connsiteY2" fmla="*/ 4279900 h 4914900"/>
                  <a:gd name="connsiteX3" fmla="*/ 4539863 w 5441563"/>
                  <a:gd name="connsiteY3" fmla="*/ 4089400 h 4914900"/>
                  <a:gd name="connsiteX4" fmla="*/ 4463663 w 5441563"/>
                  <a:gd name="connsiteY4" fmla="*/ 3225800 h 4914900"/>
                  <a:gd name="connsiteX5" fmla="*/ 4527163 w 5441563"/>
                  <a:gd name="connsiteY5" fmla="*/ 2578100 h 4914900"/>
                  <a:gd name="connsiteX6" fmla="*/ 4831963 w 5441563"/>
                  <a:gd name="connsiteY6" fmla="*/ 2324100 h 4914900"/>
                  <a:gd name="connsiteX7" fmla="*/ 4933563 w 5441563"/>
                  <a:gd name="connsiteY7" fmla="*/ 2374900 h 4914900"/>
                  <a:gd name="connsiteX8" fmla="*/ 5441563 w 5441563"/>
                  <a:gd name="connsiteY8" fmla="*/ 1752600 h 4914900"/>
                  <a:gd name="connsiteX9" fmla="*/ 5276463 w 5441563"/>
                  <a:gd name="connsiteY9" fmla="*/ 1574800 h 4914900"/>
                  <a:gd name="connsiteX10" fmla="*/ 4387463 w 5441563"/>
                  <a:gd name="connsiteY10" fmla="*/ 1549400 h 4914900"/>
                  <a:gd name="connsiteX11" fmla="*/ 4158863 w 5441563"/>
                  <a:gd name="connsiteY11" fmla="*/ 1473200 h 4914900"/>
                  <a:gd name="connsiteX12" fmla="*/ 3866763 w 5441563"/>
                  <a:gd name="connsiteY12" fmla="*/ 1346200 h 4914900"/>
                  <a:gd name="connsiteX13" fmla="*/ 3866763 w 5441563"/>
                  <a:gd name="connsiteY13" fmla="*/ 1346200 h 4914900"/>
                  <a:gd name="connsiteX14" fmla="*/ 3612763 w 5441563"/>
                  <a:gd name="connsiteY14" fmla="*/ 990600 h 4914900"/>
                  <a:gd name="connsiteX15" fmla="*/ 3180963 w 5441563"/>
                  <a:gd name="connsiteY15" fmla="*/ 546100 h 4914900"/>
                  <a:gd name="connsiteX16" fmla="*/ 3117463 w 5441563"/>
                  <a:gd name="connsiteY16" fmla="*/ 546100 h 4914900"/>
                  <a:gd name="connsiteX17" fmla="*/ 3015863 w 5441563"/>
                  <a:gd name="connsiteY17" fmla="*/ 622300 h 4914900"/>
                  <a:gd name="connsiteX18" fmla="*/ 2799963 w 5441563"/>
                  <a:gd name="connsiteY18" fmla="*/ 647700 h 4914900"/>
                  <a:gd name="connsiteX19" fmla="*/ 2672963 w 5441563"/>
                  <a:gd name="connsiteY19" fmla="*/ 787400 h 4914900"/>
                  <a:gd name="connsiteX20" fmla="*/ 2418963 w 5441563"/>
                  <a:gd name="connsiteY20" fmla="*/ 838200 h 4914900"/>
                  <a:gd name="connsiteX21" fmla="*/ 2330063 w 5441563"/>
                  <a:gd name="connsiteY21" fmla="*/ 863600 h 4914900"/>
                  <a:gd name="connsiteX22" fmla="*/ 2253863 w 5441563"/>
                  <a:gd name="connsiteY22" fmla="*/ 825500 h 4914900"/>
                  <a:gd name="connsiteX23" fmla="*/ 2253863 w 5441563"/>
                  <a:gd name="connsiteY23" fmla="*/ 825500 h 4914900"/>
                  <a:gd name="connsiteX24" fmla="*/ 2253863 w 5441563"/>
                  <a:gd name="connsiteY24" fmla="*/ 825500 h 4914900"/>
                  <a:gd name="connsiteX25" fmla="*/ 2215763 w 5441563"/>
                  <a:gd name="connsiteY25" fmla="*/ 762000 h 4914900"/>
                  <a:gd name="connsiteX26" fmla="*/ 2266563 w 5441563"/>
                  <a:gd name="connsiteY26" fmla="*/ 444500 h 4914900"/>
                  <a:gd name="connsiteX27" fmla="*/ 2317363 w 5441563"/>
                  <a:gd name="connsiteY27" fmla="*/ 279400 h 4914900"/>
                  <a:gd name="connsiteX28" fmla="*/ 2317363 w 5441563"/>
                  <a:gd name="connsiteY28" fmla="*/ 152400 h 4914900"/>
                  <a:gd name="connsiteX29" fmla="*/ 2203063 w 5441563"/>
                  <a:gd name="connsiteY29" fmla="*/ 0 h 4914900"/>
                  <a:gd name="connsiteX30" fmla="*/ 2050663 w 5441563"/>
                  <a:gd name="connsiteY30" fmla="*/ 114300 h 4914900"/>
                  <a:gd name="connsiteX31" fmla="*/ 1720463 w 5441563"/>
                  <a:gd name="connsiteY31" fmla="*/ 127000 h 4914900"/>
                  <a:gd name="connsiteX32" fmla="*/ 1529963 w 5441563"/>
                  <a:gd name="connsiteY32" fmla="*/ 165100 h 4914900"/>
                  <a:gd name="connsiteX33" fmla="*/ 1352163 w 5441563"/>
                  <a:gd name="connsiteY33" fmla="*/ 139700 h 4914900"/>
                  <a:gd name="connsiteX34" fmla="*/ 1148963 w 5441563"/>
                  <a:gd name="connsiteY34" fmla="*/ 63500 h 4914900"/>
                  <a:gd name="connsiteX35" fmla="*/ 996563 w 5441563"/>
                  <a:gd name="connsiteY35" fmla="*/ 88900 h 4914900"/>
                  <a:gd name="connsiteX36" fmla="*/ 945763 w 5441563"/>
                  <a:gd name="connsiteY36" fmla="*/ 152400 h 4914900"/>
                  <a:gd name="connsiteX37" fmla="*/ 831463 w 5441563"/>
                  <a:gd name="connsiteY37" fmla="*/ 171450 h 4914900"/>
                  <a:gd name="connsiteX38" fmla="*/ 856863 w 5441563"/>
                  <a:gd name="connsiteY38" fmla="*/ 260350 h 4914900"/>
                  <a:gd name="connsiteX39" fmla="*/ 945763 w 5441563"/>
                  <a:gd name="connsiteY39" fmla="*/ 508000 h 4914900"/>
                  <a:gd name="connsiteX40" fmla="*/ 983863 w 5441563"/>
                  <a:gd name="connsiteY40" fmla="*/ 787400 h 4914900"/>
                  <a:gd name="connsiteX41" fmla="*/ 234563 w 5441563"/>
                  <a:gd name="connsiteY41" fmla="*/ 1492250 h 4914900"/>
                  <a:gd name="connsiteX42" fmla="*/ 171063 w 5441563"/>
                  <a:gd name="connsiteY42" fmla="*/ 2489200 h 4914900"/>
                  <a:gd name="connsiteX43" fmla="*/ 1974463 w 5441563"/>
                  <a:gd name="connsiteY43" fmla="*/ 3454400 h 4914900"/>
                  <a:gd name="connsiteX44" fmla="*/ 3053963 w 5441563"/>
                  <a:gd name="connsiteY44" fmla="*/ 3759200 h 4914900"/>
                  <a:gd name="connsiteX45" fmla="*/ 3320663 w 5441563"/>
                  <a:gd name="connsiteY45" fmla="*/ 3949700 h 4914900"/>
                  <a:gd name="connsiteX46" fmla="*/ 3574663 w 5441563"/>
                  <a:gd name="connsiteY46" fmla="*/ 4368800 h 4914900"/>
                  <a:gd name="connsiteX47" fmla="*/ 3612763 w 5441563"/>
                  <a:gd name="connsiteY47" fmla="*/ 4508500 h 4914900"/>
                  <a:gd name="connsiteX48" fmla="*/ 3053963 w 5441563"/>
                  <a:gd name="connsiteY48" fmla="*/ 4914900 h 4914900"/>
                  <a:gd name="connsiteX0" fmla="*/ 4806563 w 5441563"/>
                  <a:gd name="connsiteY0" fmla="*/ 4254500 h 4914900"/>
                  <a:gd name="connsiteX1" fmla="*/ 4806563 w 5441563"/>
                  <a:gd name="connsiteY1" fmla="*/ 4254500 h 4914900"/>
                  <a:gd name="connsiteX2" fmla="*/ 4590663 w 5441563"/>
                  <a:gd name="connsiteY2" fmla="*/ 4279900 h 4914900"/>
                  <a:gd name="connsiteX3" fmla="*/ 4539863 w 5441563"/>
                  <a:gd name="connsiteY3" fmla="*/ 4089400 h 4914900"/>
                  <a:gd name="connsiteX4" fmla="*/ 4463663 w 5441563"/>
                  <a:gd name="connsiteY4" fmla="*/ 3225800 h 4914900"/>
                  <a:gd name="connsiteX5" fmla="*/ 4527163 w 5441563"/>
                  <a:gd name="connsiteY5" fmla="*/ 2578100 h 4914900"/>
                  <a:gd name="connsiteX6" fmla="*/ 4831963 w 5441563"/>
                  <a:gd name="connsiteY6" fmla="*/ 2324100 h 4914900"/>
                  <a:gd name="connsiteX7" fmla="*/ 4933563 w 5441563"/>
                  <a:gd name="connsiteY7" fmla="*/ 2374900 h 4914900"/>
                  <a:gd name="connsiteX8" fmla="*/ 5441563 w 5441563"/>
                  <a:gd name="connsiteY8" fmla="*/ 1752600 h 4914900"/>
                  <a:gd name="connsiteX9" fmla="*/ 5276463 w 5441563"/>
                  <a:gd name="connsiteY9" fmla="*/ 1574800 h 4914900"/>
                  <a:gd name="connsiteX10" fmla="*/ 4387463 w 5441563"/>
                  <a:gd name="connsiteY10" fmla="*/ 1549400 h 4914900"/>
                  <a:gd name="connsiteX11" fmla="*/ 4158863 w 5441563"/>
                  <a:gd name="connsiteY11" fmla="*/ 1473200 h 4914900"/>
                  <a:gd name="connsiteX12" fmla="*/ 3866763 w 5441563"/>
                  <a:gd name="connsiteY12" fmla="*/ 1346200 h 4914900"/>
                  <a:gd name="connsiteX13" fmla="*/ 3866763 w 5441563"/>
                  <a:gd name="connsiteY13" fmla="*/ 1346200 h 4914900"/>
                  <a:gd name="connsiteX14" fmla="*/ 3612763 w 5441563"/>
                  <a:gd name="connsiteY14" fmla="*/ 990600 h 4914900"/>
                  <a:gd name="connsiteX15" fmla="*/ 3180963 w 5441563"/>
                  <a:gd name="connsiteY15" fmla="*/ 546100 h 4914900"/>
                  <a:gd name="connsiteX16" fmla="*/ 3117463 w 5441563"/>
                  <a:gd name="connsiteY16" fmla="*/ 546100 h 4914900"/>
                  <a:gd name="connsiteX17" fmla="*/ 3015863 w 5441563"/>
                  <a:gd name="connsiteY17" fmla="*/ 622300 h 4914900"/>
                  <a:gd name="connsiteX18" fmla="*/ 2799963 w 5441563"/>
                  <a:gd name="connsiteY18" fmla="*/ 647700 h 4914900"/>
                  <a:gd name="connsiteX19" fmla="*/ 2672963 w 5441563"/>
                  <a:gd name="connsiteY19" fmla="*/ 787400 h 4914900"/>
                  <a:gd name="connsiteX20" fmla="*/ 2418963 w 5441563"/>
                  <a:gd name="connsiteY20" fmla="*/ 838200 h 4914900"/>
                  <a:gd name="connsiteX21" fmla="*/ 2330063 w 5441563"/>
                  <a:gd name="connsiteY21" fmla="*/ 863600 h 4914900"/>
                  <a:gd name="connsiteX22" fmla="*/ 2253863 w 5441563"/>
                  <a:gd name="connsiteY22" fmla="*/ 825500 h 4914900"/>
                  <a:gd name="connsiteX23" fmla="*/ 2253863 w 5441563"/>
                  <a:gd name="connsiteY23" fmla="*/ 825500 h 4914900"/>
                  <a:gd name="connsiteX24" fmla="*/ 2253863 w 5441563"/>
                  <a:gd name="connsiteY24" fmla="*/ 825500 h 4914900"/>
                  <a:gd name="connsiteX25" fmla="*/ 2215763 w 5441563"/>
                  <a:gd name="connsiteY25" fmla="*/ 762000 h 4914900"/>
                  <a:gd name="connsiteX26" fmla="*/ 2266563 w 5441563"/>
                  <a:gd name="connsiteY26" fmla="*/ 444500 h 4914900"/>
                  <a:gd name="connsiteX27" fmla="*/ 2317363 w 5441563"/>
                  <a:gd name="connsiteY27" fmla="*/ 279400 h 4914900"/>
                  <a:gd name="connsiteX28" fmla="*/ 2317363 w 5441563"/>
                  <a:gd name="connsiteY28" fmla="*/ 152400 h 4914900"/>
                  <a:gd name="connsiteX29" fmla="*/ 2203063 w 5441563"/>
                  <a:gd name="connsiteY29" fmla="*/ 0 h 4914900"/>
                  <a:gd name="connsiteX30" fmla="*/ 2050663 w 5441563"/>
                  <a:gd name="connsiteY30" fmla="*/ 114300 h 4914900"/>
                  <a:gd name="connsiteX31" fmla="*/ 1720463 w 5441563"/>
                  <a:gd name="connsiteY31" fmla="*/ 127000 h 4914900"/>
                  <a:gd name="connsiteX32" fmla="*/ 1529963 w 5441563"/>
                  <a:gd name="connsiteY32" fmla="*/ 165100 h 4914900"/>
                  <a:gd name="connsiteX33" fmla="*/ 1352163 w 5441563"/>
                  <a:gd name="connsiteY33" fmla="*/ 139700 h 4914900"/>
                  <a:gd name="connsiteX34" fmla="*/ 1148963 w 5441563"/>
                  <a:gd name="connsiteY34" fmla="*/ 63500 h 4914900"/>
                  <a:gd name="connsiteX35" fmla="*/ 996563 w 5441563"/>
                  <a:gd name="connsiteY35" fmla="*/ 88900 h 4914900"/>
                  <a:gd name="connsiteX36" fmla="*/ 945763 w 5441563"/>
                  <a:gd name="connsiteY36" fmla="*/ 152400 h 4914900"/>
                  <a:gd name="connsiteX37" fmla="*/ 831463 w 5441563"/>
                  <a:gd name="connsiteY37" fmla="*/ 171450 h 4914900"/>
                  <a:gd name="connsiteX38" fmla="*/ 856863 w 5441563"/>
                  <a:gd name="connsiteY38" fmla="*/ 260350 h 4914900"/>
                  <a:gd name="connsiteX39" fmla="*/ 945763 w 5441563"/>
                  <a:gd name="connsiteY39" fmla="*/ 508000 h 4914900"/>
                  <a:gd name="connsiteX40" fmla="*/ 983863 w 5441563"/>
                  <a:gd name="connsiteY40" fmla="*/ 787400 h 4914900"/>
                  <a:gd name="connsiteX41" fmla="*/ 234563 w 5441563"/>
                  <a:gd name="connsiteY41" fmla="*/ 1492250 h 4914900"/>
                  <a:gd name="connsiteX42" fmla="*/ 171063 w 5441563"/>
                  <a:gd name="connsiteY42" fmla="*/ 2489200 h 4914900"/>
                  <a:gd name="connsiteX43" fmla="*/ 1974463 w 5441563"/>
                  <a:gd name="connsiteY43" fmla="*/ 3454400 h 4914900"/>
                  <a:gd name="connsiteX44" fmla="*/ 3053963 w 5441563"/>
                  <a:gd name="connsiteY44" fmla="*/ 3759200 h 4914900"/>
                  <a:gd name="connsiteX45" fmla="*/ 3320663 w 5441563"/>
                  <a:gd name="connsiteY45" fmla="*/ 3949700 h 4914900"/>
                  <a:gd name="connsiteX46" fmla="*/ 3574663 w 5441563"/>
                  <a:gd name="connsiteY46" fmla="*/ 4368800 h 4914900"/>
                  <a:gd name="connsiteX47" fmla="*/ 3612763 w 5441563"/>
                  <a:gd name="connsiteY47" fmla="*/ 4508500 h 4914900"/>
                  <a:gd name="connsiteX48" fmla="*/ 3053963 w 5441563"/>
                  <a:gd name="connsiteY48" fmla="*/ 4914900 h 4914900"/>
                  <a:gd name="connsiteX0" fmla="*/ 4806563 w 5441563"/>
                  <a:gd name="connsiteY0" fmla="*/ 4254500 h 4914900"/>
                  <a:gd name="connsiteX1" fmla="*/ 4806563 w 5441563"/>
                  <a:gd name="connsiteY1" fmla="*/ 4254500 h 4914900"/>
                  <a:gd name="connsiteX2" fmla="*/ 4590663 w 5441563"/>
                  <a:gd name="connsiteY2" fmla="*/ 4279900 h 4914900"/>
                  <a:gd name="connsiteX3" fmla="*/ 4539863 w 5441563"/>
                  <a:gd name="connsiteY3" fmla="*/ 4089400 h 4914900"/>
                  <a:gd name="connsiteX4" fmla="*/ 4463663 w 5441563"/>
                  <a:gd name="connsiteY4" fmla="*/ 3225800 h 4914900"/>
                  <a:gd name="connsiteX5" fmla="*/ 4527163 w 5441563"/>
                  <a:gd name="connsiteY5" fmla="*/ 2578100 h 4914900"/>
                  <a:gd name="connsiteX6" fmla="*/ 4831963 w 5441563"/>
                  <a:gd name="connsiteY6" fmla="*/ 2324100 h 4914900"/>
                  <a:gd name="connsiteX7" fmla="*/ 4933563 w 5441563"/>
                  <a:gd name="connsiteY7" fmla="*/ 2374900 h 4914900"/>
                  <a:gd name="connsiteX8" fmla="*/ 5441563 w 5441563"/>
                  <a:gd name="connsiteY8" fmla="*/ 1752600 h 4914900"/>
                  <a:gd name="connsiteX9" fmla="*/ 5276463 w 5441563"/>
                  <a:gd name="connsiteY9" fmla="*/ 1574800 h 4914900"/>
                  <a:gd name="connsiteX10" fmla="*/ 4387463 w 5441563"/>
                  <a:gd name="connsiteY10" fmla="*/ 1549400 h 4914900"/>
                  <a:gd name="connsiteX11" fmla="*/ 4158863 w 5441563"/>
                  <a:gd name="connsiteY11" fmla="*/ 1473200 h 4914900"/>
                  <a:gd name="connsiteX12" fmla="*/ 3866763 w 5441563"/>
                  <a:gd name="connsiteY12" fmla="*/ 1346200 h 4914900"/>
                  <a:gd name="connsiteX13" fmla="*/ 3866763 w 5441563"/>
                  <a:gd name="connsiteY13" fmla="*/ 1346200 h 4914900"/>
                  <a:gd name="connsiteX14" fmla="*/ 3612763 w 5441563"/>
                  <a:gd name="connsiteY14" fmla="*/ 990600 h 4914900"/>
                  <a:gd name="connsiteX15" fmla="*/ 3180963 w 5441563"/>
                  <a:gd name="connsiteY15" fmla="*/ 546100 h 4914900"/>
                  <a:gd name="connsiteX16" fmla="*/ 3117463 w 5441563"/>
                  <a:gd name="connsiteY16" fmla="*/ 546100 h 4914900"/>
                  <a:gd name="connsiteX17" fmla="*/ 3015863 w 5441563"/>
                  <a:gd name="connsiteY17" fmla="*/ 622300 h 4914900"/>
                  <a:gd name="connsiteX18" fmla="*/ 2799963 w 5441563"/>
                  <a:gd name="connsiteY18" fmla="*/ 647700 h 4914900"/>
                  <a:gd name="connsiteX19" fmla="*/ 2672963 w 5441563"/>
                  <a:gd name="connsiteY19" fmla="*/ 787400 h 4914900"/>
                  <a:gd name="connsiteX20" fmla="*/ 2418963 w 5441563"/>
                  <a:gd name="connsiteY20" fmla="*/ 838200 h 4914900"/>
                  <a:gd name="connsiteX21" fmla="*/ 2330063 w 5441563"/>
                  <a:gd name="connsiteY21" fmla="*/ 863600 h 4914900"/>
                  <a:gd name="connsiteX22" fmla="*/ 2253863 w 5441563"/>
                  <a:gd name="connsiteY22" fmla="*/ 825500 h 4914900"/>
                  <a:gd name="connsiteX23" fmla="*/ 2253863 w 5441563"/>
                  <a:gd name="connsiteY23" fmla="*/ 825500 h 4914900"/>
                  <a:gd name="connsiteX24" fmla="*/ 2253863 w 5441563"/>
                  <a:gd name="connsiteY24" fmla="*/ 825500 h 4914900"/>
                  <a:gd name="connsiteX25" fmla="*/ 2215763 w 5441563"/>
                  <a:gd name="connsiteY25" fmla="*/ 762000 h 4914900"/>
                  <a:gd name="connsiteX26" fmla="*/ 2266563 w 5441563"/>
                  <a:gd name="connsiteY26" fmla="*/ 444500 h 4914900"/>
                  <a:gd name="connsiteX27" fmla="*/ 2317363 w 5441563"/>
                  <a:gd name="connsiteY27" fmla="*/ 279400 h 4914900"/>
                  <a:gd name="connsiteX28" fmla="*/ 2317363 w 5441563"/>
                  <a:gd name="connsiteY28" fmla="*/ 152400 h 4914900"/>
                  <a:gd name="connsiteX29" fmla="*/ 2203063 w 5441563"/>
                  <a:gd name="connsiteY29" fmla="*/ 0 h 4914900"/>
                  <a:gd name="connsiteX30" fmla="*/ 2050663 w 5441563"/>
                  <a:gd name="connsiteY30" fmla="*/ 114300 h 4914900"/>
                  <a:gd name="connsiteX31" fmla="*/ 1720463 w 5441563"/>
                  <a:gd name="connsiteY31" fmla="*/ 127000 h 4914900"/>
                  <a:gd name="connsiteX32" fmla="*/ 1529963 w 5441563"/>
                  <a:gd name="connsiteY32" fmla="*/ 165100 h 4914900"/>
                  <a:gd name="connsiteX33" fmla="*/ 1352163 w 5441563"/>
                  <a:gd name="connsiteY33" fmla="*/ 139700 h 4914900"/>
                  <a:gd name="connsiteX34" fmla="*/ 1148963 w 5441563"/>
                  <a:gd name="connsiteY34" fmla="*/ 63500 h 4914900"/>
                  <a:gd name="connsiteX35" fmla="*/ 996563 w 5441563"/>
                  <a:gd name="connsiteY35" fmla="*/ 88900 h 4914900"/>
                  <a:gd name="connsiteX36" fmla="*/ 945763 w 5441563"/>
                  <a:gd name="connsiteY36" fmla="*/ 152400 h 4914900"/>
                  <a:gd name="connsiteX37" fmla="*/ 831463 w 5441563"/>
                  <a:gd name="connsiteY37" fmla="*/ 171450 h 4914900"/>
                  <a:gd name="connsiteX38" fmla="*/ 856863 w 5441563"/>
                  <a:gd name="connsiteY38" fmla="*/ 260350 h 4914900"/>
                  <a:gd name="connsiteX39" fmla="*/ 945763 w 5441563"/>
                  <a:gd name="connsiteY39" fmla="*/ 508000 h 4914900"/>
                  <a:gd name="connsiteX40" fmla="*/ 983863 w 5441563"/>
                  <a:gd name="connsiteY40" fmla="*/ 787400 h 4914900"/>
                  <a:gd name="connsiteX41" fmla="*/ 234563 w 5441563"/>
                  <a:gd name="connsiteY41" fmla="*/ 1492250 h 4914900"/>
                  <a:gd name="connsiteX42" fmla="*/ 171063 w 5441563"/>
                  <a:gd name="connsiteY42" fmla="*/ 2489200 h 4914900"/>
                  <a:gd name="connsiteX43" fmla="*/ 1974463 w 5441563"/>
                  <a:gd name="connsiteY43" fmla="*/ 3454400 h 4914900"/>
                  <a:gd name="connsiteX44" fmla="*/ 3053963 w 5441563"/>
                  <a:gd name="connsiteY44" fmla="*/ 3759200 h 4914900"/>
                  <a:gd name="connsiteX45" fmla="*/ 3339713 w 5441563"/>
                  <a:gd name="connsiteY45" fmla="*/ 3949700 h 4914900"/>
                  <a:gd name="connsiteX46" fmla="*/ 3574663 w 5441563"/>
                  <a:gd name="connsiteY46" fmla="*/ 4368800 h 4914900"/>
                  <a:gd name="connsiteX47" fmla="*/ 3612763 w 5441563"/>
                  <a:gd name="connsiteY47" fmla="*/ 4508500 h 4914900"/>
                  <a:gd name="connsiteX48" fmla="*/ 3053963 w 5441563"/>
                  <a:gd name="connsiteY48" fmla="*/ 4914900 h 4914900"/>
                  <a:gd name="connsiteX0" fmla="*/ 4806563 w 5441563"/>
                  <a:gd name="connsiteY0" fmla="*/ 4254500 h 4914900"/>
                  <a:gd name="connsiteX1" fmla="*/ 5399416 w 5441563"/>
                  <a:gd name="connsiteY1" fmla="*/ 4254500 h 4914900"/>
                  <a:gd name="connsiteX2" fmla="*/ 4590663 w 5441563"/>
                  <a:gd name="connsiteY2" fmla="*/ 4279900 h 4914900"/>
                  <a:gd name="connsiteX3" fmla="*/ 4539863 w 5441563"/>
                  <a:gd name="connsiteY3" fmla="*/ 4089400 h 4914900"/>
                  <a:gd name="connsiteX4" fmla="*/ 4463663 w 5441563"/>
                  <a:gd name="connsiteY4" fmla="*/ 3225800 h 4914900"/>
                  <a:gd name="connsiteX5" fmla="*/ 4527163 w 5441563"/>
                  <a:gd name="connsiteY5" fmla="*/ 2578100 h 4914900"/>
                  <a:gd name="connsiteX6" fmla="*/ 4831963 w 5441563"/>
                  <a:gd name="connsiteY6" fmla="*/ 2324100 h 4914900"/>
                  <a:gd name="connsiteX7" fmla="*/ 4933563 w 5441563"/>
                  <a:gd name="connsiteY7" fmla="*/ 2374900 h 4914900"/>
                  <a:gd name="connsiteX8" fmla="*/ 5441563 w 5441563"/>
                  <a:gd name="connsiteY8" fmla="*/ 1752600 h 4914900"/>
                  <a:gd name="connsiteX9" fmla="*/ 5276463 w 5441563"/>
                  <a:gd name="connsiteY9" fmla="*/ 1574800 h 4914900"/>
                  <a:gd name="connsiteX10" fmla="*/ 4387463 w 5441563"/>
                  <a:gd name="connsiteY10" fmla="*/ 1549400 h 4914900"/>
                  <a:gd name="connsiteX11" fmla="*/ 4158863 w 5441563"/>
                  <a:gd name="connsiteY11" fmla="*/ 1473200 h 4914900"/>
                  <a:gd name="connsiteX12" fmla="*/ 3866763 w 5441563"/>
                  <a:gd name="connsiteY12" fmla="*/ 1346200 h 4914900"/>
                  <a:gd name="connsiteX13" fmla="*/ 3866763 w 5441563"/>
                  <a:gd name="connsiteY13" fmla="*/ 1346200 h 4914900"/>
                  <a:gd name="connsiteX14" fmla="*/ 3612763 w 5441563"/>
                  <a:gd name="connsiteY14" fmla="*/ 990600 h 4914900"/>
                  <a:gd name="connsiteX15" fmla="*/ 3180963 w 5441563"/>
                  <a:gd name="connsiteY15" fmla="*/ 546100 h 4914900"/>
                  <a:gd name="connsiteX16" fmla="*/ 3117463 w 5441563"/>
                  <a:gd name="connsiteY16" fmla="*/ 546100 h 4914900"/>
                  <a:gd name="connsiteX17" fmla="*/ 3015863 w 5441563"/>
                  <a:gd name="connsiteY17" fmla="*/ 622300 h 4914900"/>
                  <a:gd name="connsiteX18" fmla="*/ 2799963 w 5441563"/>
                  <a:gd name="connsiteY18" fmla="*/ 647700 h 4914900"/>
                  <a:gd name="connsiteX19" fmla="*/ 2672963 w 5441563"/>
                  <a:gd name="connsiteY19" fmla="*/ 787400 h 4914900"/>
                  <a:gd name="connsiteX20" fmla="*/ 2418963 w 5441563"/>
                  <a:gd name="connsiteY20" fmla="*/ 838200 h 4914900"/>
                  <a:gd name="connsiteX21" fmla="*/ 2330063 w 5441563"/>
                  <a:gd name="connsiteY21" fmla="*/ 863600 h 4914900"/>
                  <a:gd name="connsiteX22" fmla="*/ 2253863 w 5441563"/>
                  <a:gd name="connsiteY22" fmla="*/ 825500 h 4914900"/>
                  <a:gd name="connsiteX23" fmla="*/ 2253863 w 5441563"/>
                  <a:gd name="connsiteY23" fmla="*/ 825500 h 4914900"/>
                  <a:gd name="connsiteX24" fmla="*/ 2253863 w 5441563"/>
                  <a:gd name="connsiteY24" fmla="*/ 825500 h 4914900"/>
                  <a:gd name="connsiteX25" fmla="*/ 2215763 w 5441563"/>
                  <a:gd name="connsiteY25" fmla="*/ 762000 h 4914900"/>
                  <a:gd name="connsiteX26" fmla="*/ 2266563 w 5441563"/>
                  <a:gd name="connsiteY26" fmla="*/ 444500 h 4914900"/>
                  <a:gd name="connsiteX27" fmla="*/ 2317363 w 5441563"/>
                  <a:gd name="connsiteY27" fmla="*/ 279400 h 4914900"/>
                  <a:gd name="connsiteX28" fmla="*/ 2317363 w 5441563"/>
                  <a:gd name="connsiteY28" fmla="*/ 152400 h 4914900"/>
                  <a:gd name="connsiteX29" fmla="*/ 2203063 w 5441563"/>
                  <a:gd name="connsiteY29" fmla="*/ 0 h 4914900"/>
                  <a:gd name="connsiteX30" fmla="*/ 2050663 w 5441563"/>
                  <a:gd name="connsiteY30" fmla="*/ 114300 h 4914900"/>
                  <a:gd name="connsiteX31" fmla="*/ 1720463 w 5441563"/>
                  <a:gd name="connsiteY31" fmla="*/ 127000 h 4914900"/>
                  <a:gd name="connsiteX32" fmla="*/ 1529963 w 5441563"/>
                  <a:gd name="connsiteY32" fmla="*/ 165100 h 4914900"/>
                  <a:gd name="connsiteX33" fmla="*/ 1352163 w 5441563"/>
                  <a:gd name="connsiteY33" fmla="*/ 139700 h 4914900"/>
                  <a:gd name="connsiteX34" fmla="*/ 1148963 w 5441563"/>
                  <a:gd name="connsiteY34" fmla="*/ 63500 h 4914900"/>
                  <a:gd name="connsiteX35" fmla="*/ 996563 w 5441563"/>
                  <a:gd name="connsiteY35" fmla="*/ 88900 h 4914900"/>
                  <a:gd name="connsiteX36" fmla="*/ 945763 w 5441563"/>
                  <a:gd name="connsiteY36" fmla="*/ 152400 h 4914900"/>
                  <a:gd name="connsiteX37" fmla="*/ 831463 w 5441563"/>
                  <a:gd name="connsiteY37" fmla="*/ 171450 h 4914900"/>
                  <a:gd name="connsiteX38" fmla="*/ 856863 w 5441563"/>
                  <a:gd name="connsiteY38" fmla="*/ 260350 h 4914900"/>
                  <a:gd name="connsiteX39" fmla="*/ 945763 w 5441563"/>
                  <a:gd name="connsiteY39" fmla="*/ 508000 h 4914900"/>
                  <a:gd name="connsiteX40" fmla="*/ 983863 w 5441563"/>
                  <a:gd name="connsiteY40" fmla="*/ 787400 h 4914900"/>
                  <a:gd name="connsiteX41" fmla="*/ 234563 w 5441563"/>
                  <a:gd name="connsiteY41" fmla="*/ 1492250 h 4914900"/>
                  <a:gd name="connsiteX42" fmla="*/ 171063 w 5441563"/>
                  <a:gd name="connsiteY42" fmla="*/ 2489200 h 4914900"/>
                  <a:gd name="connsiteX43" fmla="*/ 1974463 w 5441563"/>
                  <a:gd name="connsiteY43" fmla="*/ 3454400 h 4914900"/>
                  <a:gd name="connsiteX44" fmla="*/ 3053963 w 5441563"/>
                  <a:gd name="connsiteY44" fmla="*/ 3759200 h 4914900"/>
                  <a:gd name="connsiteX45" fmla="*/ 3339713 w 5441563"/>
                  <a:gd name="connsiteY45" fmla="*/ 3949700 h 4914900"/>
                  <a:gd name="connsiteX46" fmla="*/ 3574663 w 5441563"/>
                  <a:gd name="connsiteY46" fmla="*/ 4368800 h 4914900"/>
                  <a:gd name="connsiteX47" fmla="*/ 3612763 w 5441563"/>
                  <a:gd name="connsiteY47" fmla="*/ 4508500 h 4914900"/>
                  <a:gd name="connsiteX48" fmla="*/ 3053963 w 5441563"/>
                  <a:gd name="connsiteY48" fmla="*/ 4914900 h 4914900"/>
                  <a:gd name="connsiteX0" fmla="*/ 4907047 w 5441563"/>
                  <a:gd name="connsiteY0" fmla="*/ 4254500 h 4914900"/>
                  <a:gd name="connsiteX1" fmla="*/ 5399416 w 5441563"/>
                  <a:gd name="connsiteY1" fmla="*/ 4254500 h 4914900"/>
                  <a:gd name="connsiteX2" fmla="*/ 4590663 w 5441563"/>
                  <a:gd name="connsiteY2" fmla="*/ 4279900 h 4914900"/>
                  <a:gd name="connsiteX3" fmla="*/ 4539863 w 5441563"/>
                  <a:gd name="connsiteY3" fmla="*/ 4089400 h 4914900"/>
                  <a:gd name="connsiteX4" fmla="*/ 4463663 w 5441563"/>
                  <a:gd name="connsiteY4" fmla="*/ 3225800 h 4914900"/>
                  <a:gd name="connsiteX5" fmla="*/ 4527163 w 5441563"/>
                  <a:gd name="connsiteY5" fmla="*/ 2578100 h 4914900"/>
                  <a:gd name="connsiteX6" fmla="*/ 4831963 w 5441563"/>
                  <a:gd name="connsiteY6" fmla="*/ 2324100 h 4914900"/>
                  <a:gd name="connsiteX7" fmla="*/ 4933563 w 5441563"/>
                  <a:gd name="connsiteY7" fmla="*/ 2374900 h 4914900"/>
                  <a:gd name="connsiteX8" fmla="*/ 5441563 w 5441563"/>
                  <a:gd name="connsiteY8" fmla="*/ 1752600 h 4914900"/>
                  <a:gd name="connsiteX9" fmla="*/ 5276463 w 5441563"/>
                  <a:gd name="connsiteY9" fmla="*/ 1574800 h 4914900"/>
                  <a:gd name="connsiteX10" fmla="*/ 4387463 w 5441563"/>
                  <a:gd name="connsiteY10" fmla="*/ 1549400 h 4914900"/>
                  <a:gd name="connsiteX11" fmla="*/ 4158863 w 5441563"/>
                  <a:gd name="connsiteY11" fmla="*/ 1473200 h 4914900"/>
                  <a:gd name="connsiteX12" fmla="*/ 3866763 w 5441563"/>
                  <a:gd name="connsiteY12" fmla="*/ 1346200 h 4914900"/>
                  <a:gd name="connsiteX13" fmla="*/ 3866763 w 5441563"/>
                  <a:gd name="connsiteY13" fmla="*/ 1346200 h 4914900"/>
                  <a:gd name="connsiteX14" fmla="*/ 3612763 w 5441563"/>
                  <a:gd name="connsiteY14" fmla="*/ 990600 h 4914900"/>
                  <a:gd name="connsiteX15" fmla="*/ 3180963 w 5441563"/>
                  <a:gd name="connsiteY15" fmla="*/ 546100 h 4914900"/>
                  <a:gd name="connsiteX16" fmla="*/ 3117463 w 5441563"/>
                  <a:gd name="connsiteY16" fmla="*/ 546100 h 4914900"/>
                  <a:gd name="connsiteX17" fmla="*/ 3015863 w 5441563"/>
                  <a:gd name="connsiteY17" fmla="*/ 622300 h 4914900"/>
                  <a:gd name="connsiteX18" fmla="*/ 2799963 w 5441563"/>
                  <a:gd name="connsiteY18" fmla="*/ 647700 h 4914900"/>
                  <a:gd name="connsiteX19" fmla="*/ 2672963 w 5441563"/>
                  <a:gd name="connsiteY19" fmla="*/ 787400 h 4914900"/>
                  <a:gd name="connsiteX20" fmla="*/ 2418963 w 5441563"/>
                  <a:gd name="connsiteY20" fmla="*/ 838200 h 4914900"/>
                  <a:gd name="connsiteX21" fmla="*/ 2330063 w 5441563"/>
                  <a:gd name="connsiteY21" fmla="*/ 863600 h 4914900"/>
                  <a:gd name="connsiteX22" fmla="*/ 2253863 w 5441563"/>
                  <a:gd name="connsiteY22" fmla="*/ 825500 h 4914900"/>
                  <a:gd name="connsiteX23" fmla="*/ 2253863 w 5441563"/>
                  <a:gd name="connsiteY23" fmla="*/ 825500 h 4914900"/>
                  <a:gd name="connsiteX24" fmla="*/ 2253863 w 5441563"/>
                  <a:gd name="connsiteY24" fmla="*/ 825500 h 4914900"/>
                  <a:gd name="connsiteX25" fmla="*/ 2215763 w 5441563"/>
                  <a:gd name="connsiteY25" fmla="*/ 762000 h 4914900"/>
                  <a:gd name="connsiteX26" fmla="*/ 2266563 w 5441563"/>
                  <a:gd name="connsiteY26" fmla="*/ 444500 h 4914900"/>
                  <a:gd name="connsiteX27" fmla="*/ 2317363 w 5441563"/>
                  <a:gd name="connsiteY27" fmla="*/ 279400 h 4914900"/>
                  <a:gd name="connsiteX28" fmla="*/ 2317363 w 5441563"/>
                  <a:gd name="connsiteY28" fmla="*/ 152400 h 4914900"/>
                  <a:gd name="connsiteX29" fmla="*/ 2203063 w 5441563"/>
                  <a:gd name="connsiteY29" fmla="*/ 0 h 4914900"/>
                  <a:gd name="connsiteX30" fmla="*/ 2050663 w 5441563"/>
                  <a:gd name="connsiteY30" fmla="*/ 114300 h 4914900"/>
                  <a:gd name="connsiteX31" fmla="*/ 1720463 w 5441563"/>
                  <a:gd name="connsiteY31" fmla="*/ 127000 h 4914900"/>
                  <a:gd name="connsiteX32" fmla="*/ 1529963 w 5441563"/>
                  <a:gd name="connsiteY32" fmla="*/ 165100 h 4914900"/>
                  <a:gd name="connsiteX33" fmla="*/ 1352163 w 5441563"/>
                  <a:gd name="connsiteY33" fmla="*/ 139700 h 4914900"/>
                  <a:gd name="connsiteX34" fmla="*/ 1148963 w 5441563"/>
                  <a:gd name="connsiteY34" fmla="*/ 63500 h 4914900"/>
                  <a:gd name="connsiteX35" fmla="*/ 996563 w 5441563"/>
                  <a:gd name="connsiteY35" fmla="*/ 88900 h 4914900"/>
                  <a:gd name="connsiteX36" fmla="*/ 945763 w 5441563"/>
                  <a:gd name="connsiteY36" fmla="*/ 152400 h 4914900"/>
                  <a:gd name="connsiteX37" fmla="*/ 831463 w 5441563"/>
                  <a:gd name="connsiteY37" fmla="*/ 171450 h 4914900"/>
                  <a:gd name="connsiteX38" fmla="*/ 856863 w 5441563"/>
                  <a:gd name="connsiteY38" fmla="*/ 260350 h 4914900"/>
                  <a:gd name="connsiteX39" fmla="*/ 945763 w 5441563"/>
                  <a:gd name="connsiteY39" fmla="*/ 508000 h 4914900"/>
                  <a:gd name="connsiteX40" fmla="*/ 983863 w 5441563"/>
                  <a:gd name="connsiteY40" fmla="*/ 787400 h 4914900"/>
                  <a:gd name="connsiteX41" fmla="*/ 234563 w 5441563"/>
                  <a:gd name="connsiteY41" fmla="*/ 1492250 h 4914900"/>
                  <a:gd name="connsiteX42" fmla="*/ 171063 w 5441563"/>
                  <a:gd name="connsiteY42" fmla="*/ 2489200 h 4914900"/>
                  <a:gd name="connsiteX43" fmla="*/ 1974463 w 5441563"/>
                  <a:gd name="connsiteY43" fmla="*/ 3454400 h 4914900"/>
                  <a:gd name="connsiteX44" fmla="*/ 3053963 w 5441563"/>
                  <a:gd name="connsiteY44" fmla="*/ 3759200 h 4914900"/>
                  <a:gd name="connsiteX45" fmla="*/ 3339713 w 5441563"/>
                  <a:gd name="connsiteY45" fmla="*/ 3949700 h 4914900"/>
                  <a:gd name="connsiteX46" fmla="*/ 3574663 w 5441563"/>
                  <a:gd name="connsiteY46" fmla="*/ 4368800 h 4914900"/>
                  <a:gd name="connsiteX47" fmla="*/ 3612763 w 5441563"/>
                  <a:gd name="connsiteY47" fmla="*/ 4508500 h 4914900"/>
                  <a:gd name="connsiteX48" fmla="*/ 3053963 w 5441563"/>
                  <a:gd name="connsiteY48" fmla="*/ 4914900 h 4914900"/>
                  <a:gd name="connsiteX0" fmla="*/ 5897647 w 5897647"/>
                  <a:gd name="connsiteY0" fmla="*/ 4225925 h 4914900"/>
                  <a:gd name="connsiteX1" fmla="*/ 5399416 w 5897647"/>
                  <a:gd name="connsiteY1" fmla="*/ 4254500 h 4914900"/>
                  <a:gd name="connsiteX2" fmla="*/ 4590663 w 5897647"/>
                  <a:gd name="connsiteY2" fmla="*/ 4279900 h 4914900"/>
                  <a:gd name="connsiteX3" fmla="*/ 4539863 w 5897647"/>
                  <a:gd name="connsiteY3" fmla="*/ 4089400 h 4914900"/>
                  <a:gd name="connsiteX4" fmla="*/ 4463663 w 5897647"/>
                  <a:gd name="connsiteY4" fmla="*/ 3225800 h 4914900"/>
                  <a:gd name="connsiteX5" fmla="*/ 4527163 w 5897647"/>
                  <a:gd name="connsiteY5" fmla="*/ 2578100 h 4914900"/>
                  <a:gd name="connsiteX6" fmla="*/ 4831963 w 5897647"/>
                  <a:gd name="connsiteY6" fmla="*/ 2324100 h 4914900"/>
                  <a:gd name="connsiteX7" fmla="*/ 4933563 w 5897647"/>
                  <a:gd name="connsiteY7" fmla="*/ 2374900 h 4914900"/>
                  <a:gd name="connsiteX8" fmla="*/ 5441563 w 5897647"/>
                  <a:gd name="connsiteY8" fmla="*/ 1752600 h 4914900"/>
                  <a:gd name="connsiteX9" fmla="*/ 5276463 w 5897647"/>
                  <a:gd name="connsiteY9" fmla="*/ 1574800 h 4914900"/>
                  <a:gd name="connsiteX10" fmla="*/ 4387463 w 5897647"/>
                  <a:gd name="connsiteY10" fmla="*/ 1549400 h 4914900"/>
                  <a:gd name="connsiteX11" fmla="*/ 4158863 w 5897647"/>
                  <a:gd name="connsiteY11" fmla="*/ 1473200 h 4914900"/>
                  <a:gd name="connsiteX12" fmla="*/ 3866763 w 5897647"/>
                  <a:gd name="connsiteY12" fmla="*/ 1346200 h 4914900"/>
                  <a:gd name="connsiteX13" fmla="*/ 3866763 w 5897647"/>
                  <a:gd name="connsiteY13" fmla="*/ 1346200 h 4914900"/>
                  <a:gd name="connsiteX14" fmla="*/ 3612763 w 5897647"/>
                  <a:gd name="connsiteY14" fmla="*/ 990600 h 4914900"/>
                  <a:gd name="connsiteX15" fmla="*/ 3180963 w 5897647"/>
                  <a:gd name="connsiteY15" fmla="*/ 546100 h 4914900"/>
                  <a:gd name="connsiteX16" fmla="*/ 3117463 w 5897647"/>
                  <a:gd name="connsiteY16" fmla="*/ 546100 h 4914900"/>
                  <a:gd name="connsiteX17" fmla="*/ 3015863 w 5897647"/>
                  <a:gd name="connsiteY17" fmla="*/ 622300 h 4914900"/>
                  <a:gd name="connsiteX18" fmla="*/ 2799963 w 5897647"/>
                  <a:gd name="connsiteY18" fmla="*/ 647700 h 4914900"/>
                  <a:gd name="connsiteX19" fmla="*/ 2672963 w 5897647"/>
                  <a:gd name="connsiteY19" fmla="*/ 787400 h 4914900"/>
                  <a:gd name="connsiteX20" fmla="*/ 2418963 w 5897647"/>
                  <a:gd name="connsiteY20" fmla="*/ 838200 h 4914900"/>
                  <a:gd name="connsiteX21" fmla="*/ 2330063 w 5897647"/>
                  <a:gd name="connsiteY21" fmla="*/ 863600 h 4914900"/>
                  <a:gd name="connsiteX22" fmla="*/ 2253863 w 5897647"/>
                  <a:gd name="connsiteY22" fmla="*/ 825500 h 4914900"/>
                  <a:gd name="connsiteX23" fmla="*/ 2253863 w 5897647"/>
                  <a:gd name="connsiteY23" fmla="*/ 825500 h 4914900"/>
                  <a:gd name="connsiteX24" fmla="*/ 2253863 w 5897647"/>
                  <a:gd name="connsiteY24" fmla="*/ 825500 h 4914900"/>
                  <a:gd name="connsiteX25" fmla="*/ 2215763 w 5897647"/>
                  <a:gd name="connsiteY25" fmla="*/ 762000 h 4914900"/>
                  <a:gd name="connsiteX26" fmla="*/ 2266563 w 5897647"/>
                  <a:gd name="connsiteY26" fmla="*/ 444500 h 4914900"/>
                  <a:gd name="connsiteX27" fmla="*/ 2317363 w 5897647"/>
                  <a:gd name="connsiteY27" fmla="*/ 279400 h 4914900"/>
                  <a:gd name="connsiteX28" fmla="*/ 2317363 w 5897647"/>
                  <a:gd name="connsiteY28" fmla="*/ 152400 h 4914900"/>
                  <a:gd name="connsiteX29" fmla="*/ 2203063 w 5897647"/>
                  <a:gd name="connsiteY29" fmla="*/ 0 h 4914900"/>
                  <a:gd name="connsiteX30" fmla="*/ 2050663 w 5897647"/>
                  <a:gd name="connsiteY30" fmla="*/ 114300 h 4914900"/>
                  <a:gd name="connsiteX31" fmla="*/ 1720463 w 5897647"/>
                  <a:gd name="connsiteY31" fmla="*/ 127000 h 4914900"/>
                  <a:gd name="connsiteX32" fmla="*/ 1529963 w 5897647"/>
                  <a:gd name="connsiteY32" fmla="*/ 165100 h 4914900"/>
                  <a:gd name="connsiteX33" fmla="*/ 1352163 w 5897647"/>
                  <a:gd name="connsiteY33" fmla="*/ 139700 h 4914900"/>
                  <a:gd name="connsiteX34" fmla="*/ 1148963 w 5897647"/>
                  <a:gd name="connsiteY34" fmla="*/ 63500 h 4914900"/>
                  <a:gd name="connsiteX35" fmla="*/ 996563 w 5897647"/>
                  <a:gd name="connsiteY35" fmla="*/ 88900 h 4914900"/>
                  <a:gd name="connsiteX36" fmla="*/ 945763 w 5897647"/>
                  <a:gd name="connsiteY36" fmla="*/ 152400 h 4914900"/>
                  <a:gd name="connsiteX37" fmla="*/ 831463 w 5897647"/>
                  <a:gd name="connsiteY37" fmla="*/ 171450 h 4914900"/>
                  <a:gd name="connsiteX38" fmla="*/ 856863 w 5897647"/>
                  <a:gd name="connsiteY38" fmla="*/ 260350 h 4914900"/>
                  <a:gd name="connsiteX39" fmla="*/ 945763 w 5897647"/>
                  <a:gd name="connsiteY39" fmla="*/ 508000 h 4914900"/>
                  <a:gd name="connsiteX40" fmla="*/ 983863 w 5897647"/>
                  <a:gd name="connsiteY40" fmla="*/ 787400 h 4914900"/>
                  <a:gd name="connsiteX41" fmla="*/ 234563 w 5897647"/>
                  <a:gd name="connsiteY41" fmla="*/ 1492250 h 4914900"/>
                  <a:gd name="connsiteX42" fmla="*/ 171063 w 5897647"/>
                  <a:gd name="connsiteY42" fmla="*/ 2489200 h 4914900"/>
                  <a:gd name="connsiteX43" fmla="*/ 1974463 w 5897647"/>
                  <a:gd name="connsiteY43" fmla="*/ 3454400 h 4914900"/>
                  <a:gd name="connsiteX44" fmla="*/ 3053963 w 5897647"/>
                  <a:gd name="connsiteY44" fmla="*/ 3759200 h 4914900"/>
                  <a:gd name="connsiteX45" fmla="*/ 3339713 w 5897647"/>
                  <a:gd name="connsiteY45" fmla="*/ 3949700 h 4914900"/>
                  <a:gd name="connsiteX46" fmla="*/ 3574663 w 5897647"/>
                  <a:gd name="connsiteY46" fmla="*/ 4368800 h 4914900"/>
                  <a:gd name="connsiteX47" fmla="*/ 3612763 w 5897647"/>
                  <a:gd name="connsiteY47" fmla="*/ 4508500 h 4914900"/>
                  <a:gd name="connsiteX48" fmla="*/ 3053963 w 5897647"/>
                  <a:gd name="connsiteY48" fmla="*/ 4914900 h 4914900"/>
                  <a:gd name="connsiteX0" fmla="*/ 5897647 w 5897647"/>
                  <a:gd name="connsiteY0" fmla="*/ 4225925 h 4914900"/>
                  <a:gd name="connsiteX1" fmla="*/ 5399416 w 5897647"/>
                  <a:gd name="connsiteY1" fmla="*/ 4254500 h 4914900"/>
                  <a:gd name="connsiteX2" fmla="*/ 4624001 w 5897647"/>
                  <a:gd name="connsiteY2" fmla="*/ 4251325 h 4914900"/>
                  <a:gd name="connsiteX3" fmla="*/ 4539863 w 5897647"/>
                  <a:gd name="connsiteY3" fmla="*/ 4089400 h 4914900"/>
                  <a:gd name="connsiteX4" fmla="*/ 4463663 w 5897647"/>
                  <a:gd name="connsiteY4" fmla="*/ 3225800 h 4914900"/>
                  <a:gd name="connsiteX5" fmla="*/ 4527163 w 5897647"/>
                  <a:gd name="connsiteY5" fmla="*/ 2578100 h 4914900"/>
                  <a:gd name="connsiteX6" fmla="*/ 4831963 w 5897647"/>
                  <a:gd name="connsiteY6" fmla="*/ 2324100 h 4914900"/>
                  <a:gd name="connsiteX7" fmla="*/ 4933563 w 5897647"/>
                  <a:gd name="connsiteY7" fmla="*/ 2374900 h 4914900"/>
                  <a:gd name="connsiteX8" fmla="*/ 5441563 w 5897647"/>
                  <a:gd name="connsiteY8" fmla="*/ 1752600 h 4914900"/>
                  <a:gd name="connsiteX9" fmla="*/ 5276463 w 5897647"/>
                  <a:gd name="connsiteY9" fmla="*/ 1574800 h 4914900"/>
                  <a:gd name="connsiteX10" fmla="*/ 4387463 w 5897647"/>
                  <a:gd name="connsiteY10" fmla="*/ 1549400 h 4914900"/>
                  <a:gd name="connsiteX11" fmla="*/ 4158863 w 5897647"/>
                  <a:gd name="connsiteY11" fmla="*/ 1473200 h 4914900"/>
                  <a:gd name="connsiteX12" fmla="*/ 3866763 w 5897647"/>
                  <a:gd name="connsiteY12" fmla="*/ 1346200 h 4914900"/>
                  <a:gd name="connsiteX13" fmla="*/ 3866763 w 5897647"/>
                  <a:gd name="connsiteY13" fmla="*/ 1346200 h 4914900"/>
                  <a:gd name="connsiteX14" fmla="*/ 3612763 w 5897647"/>
                  <a:gd name="connsiteY14" fmla="*/ 990600 h 4914900"/>
                  <a:gd name="connsiteX15" fmla="*/ 3180963 w 5897647"/>
                  <a:gd name="connsiteY15" fmla="*/ 546100 h 4914900"/>
                  <a:gd name="connsiteX16" fmla="*/ 3117463 w 5897647"/>
                  <a:gd name="connsiteY16" fmla="*/ 546100 h 4914900"/>
                  <a:gd name="connsiteX17" fmla="*/ 3015863 w 5897647"/>
                  <a:gd name="connsiteY17" fmla="*/ 622300 h 4914900"/>
                  <a:gd name="connsiteX18" fmla="*/ 2799963 w 5897647"/>
                  <a:gd name="connsiteY18" fmla="*/ 647700 h 4914900"/>
                  <a:gd name="connsiteX19" fmla="*/ 2672963 w 5897647"/>
                  <a:gd name="connsiteY19" fmla="*/ 787400 h 4914900"/>
                  <a:gd name="connsiteX20" fmla="*/ 2418963 w 5897647"/>
                  <a:gd name="connsiteY20" fmla="*/ 838200 h 4914900"/>
                  <a:gd name="connsiteX21" fmla="*/ 2330063 w 5897647"/>
                  <a:gd name="connsiteY21" fmla="*/ 863600 h 4914900"/>
                  <a:gd name="connsiteX22" fmla="*/ 2253863 w 5897647"/>
                  <a:gd name="connsiteY22" fmla="*/ 825500 h 4914900"/>
                  <a:gd name="connsiteX23" fmla="*/ 2253863 w 5897647"/>
                  <a:gd name="connsiteY23" fmla="*/ 825500 h 4914900"/>
                  <a:gd name="connsiteX24" fmla="*/ 2253863 w 5897647"/>
                  <a:gd name="connsiteY24" fmla="*/ 825500 h 4914900"/>
                  <a:gd name="connsiteX25" fmla="*/ 2215763 w 5897647"/>
                  <a:gd name="connsiteY25" fmla="*/ 762000 h 4914900"/>
                  <a:gd name="connsiteX26" fmla="*/ 2266563 w 5897647"/>
                  <a:gd name="connsiteY26" fmla="*/ 444500 h 4914900"/>
                  <a:gd name="connsiteX27" fmla="*/ 2317363 w 5897647"/>
                  <a:gd name="connsiteY27" fmla="*/ 279400 h 4914900"/>
                  <a:gd name="connsiteX28" fmla="*/ 2317363 w 5897647"/>
                  <a:gd name="connsiteY28" fmla="*/ 152400 h 4914900"/>
                  <a:gd name="connsiteX29" fmla="*/ 2203063 w 5897647"/>
                  <a:gd name="connsiteY29" fmla="*/ 0 h 4914900"/>
                  <a:gd name="connsiteX30" fmla="*/ 2050663 w 5897647"/>
                  <a:gd name="connsiteY30" fmla="*/ 114300 h 4914900"/>
                  <a:gd name="connsiteX31" fmla="*/ 1720463 w 5897647"/>
                  <a:gd name="connsiteY31" fmla="*/ 127000 h 4914900"/>
                  <a:gd name="connsiteX32" fmla="*/ 1529963 w 5897647"/>
                  <a:gd name="connsiteY32" fmla="*/ 165100 h 4914900"/>
                  <a:gd name="connsiteX33" fmla="*/ 1352163 w 5897647"/>
                  <a:gd name="connsiteY33" fmla="*/ 139700 h 4914900"/>
                  <a:gd name="connsiteX34" fmla="*/ 1148963 w 5897647"/>
                  <a:gd name="connsiteY34" fmla="*/ 63500 h 4914900"/>
                  <a:gd name="connsiteX35" fmla="*/ 996563 w 5897647"/>
                  <a:gd name="connsiteY35" fmla="*/ 88900 h 4914900"/>
                  <a:gd name="connsiteX36" fmla="*/ 945763 w 5897647"/>
                  <a:gd name="connsiteY36" fmla="*/ 152400 h 4914900"/>
                  <a:gd name="connsiteX37" fmla="*/ 831463 w 5897647"/>
                  <a:gd name="connsiteY37" fmla="*/ 171450 h 4914900"/>
                  <a:gd name="connsiteX38" fmla="*/ 856863 w 5897647"/>
                  <a:gd name="connsiteY38" fmla="*/ 260350 h 4914900"/>
                  <a:gd name="connsiteX39" fmla="*/ 945763 w 5897647"/>
                  <a:gd name="connsiteY39" fmla="*/ 508000 h 4914900"/>
                  <a:gd name="connsiteX40" fmla="*/ 983863 w 5897647"/>
                  <a:gd name="connsiteY40" fmla="*/ 787400 h 4914900"/>
                  <a:gd name="connsiteX41" fmla="*/ 234563 w 5897647"/>
                  <a:gd name="connsiteY41" fmla="*/ 1492250 h 4914900"/>
                  <a:gd name="connsiteX42" fmla="*/ 171063 w 5897647"/>
                  <a:gd name="connsiteY42" fmla="*/ 2489200 h 4914900"/>
                  <a:gd name="connsiteX43" fmla="*/ 1974463 w 5897647"/>
                  <a:gd name="connsiteY43" fmla="*/ 3454400 h 4914900"/>
                  <a:gd name="connsiteX44" fmla="*/ 3053963 w 5897647"/>
                  <a:gd name="connsiteY44" fmla="*/ 3759200 h 4914900"/>
                  <a:gd name="connsiteX45" fmla="*/ 3339713 w 5897647"/>
                  <a:gd name="connsiteY45" fmla="*/ 3949700 h 4914900"/>
                  <a:gd name="connsiteX46" fmla="*/ 3574663 w 5897647"/>
                  <a:gd name="connsiteY46" fmla="*/ 4368800 h 4914900"/>
                  <a:gd name="connsiteX47" fmla="*/ 3612763 w 5897647"/>
                  <a:gd name="connsiteY47" fmla="*/ 4508500 h 4914900"/>
                  <a:gd name="connsiteX48" fmla="*/ 3053963 w 5897647"/>
                  <a:gd name="connsiteY48" fmla="*/ 4914900 h 4914900"/>
                  <a:gd name="connsiteX0" fmla="*/ 5897647 w 5897647"/>
                  <a:gd name="connsiteY0" fmla="*/ 4225925 h 4914900"/>
                  <a:gd name="connsiteX1" fmla="*/ 5399416 w 5897647"/>
                  <a:gd name="connsiteY1" fmla="*/ 4254500 h 4914900"/>
                  <a:gd name="connsiteX2" fmla="*/ 4624001 w 5897647"/>
                  <a:gd name="connsiteY2" fmla="*/ 4251325 h 4914900"/>
                  <a:gd name="connsiteX3" fmla="*/ 4558913 w 5897647"/>
                  <a:gd name="connsiteY3" fmla="*/ 4094163 h 4914900"/>
                  <a:gd name="connsiteX4" fmla="*/ 4463663 w 5897647"/>
                  <a:gd name="connsiteY4" fmla="*/ 3225800 h 4914900"/>
                  <a:gd name="connsiteX5" fmla="*/ 4527163 w 5897647"/>
                  <a:gd name="connsiteY5" fmla="*/ 2578100 h 4914900"/>
                  <a:gd name="connsiteX6" fmla="*/ 4831963 w 5897647"/>
                  <a:gd name="connsiteY6" fmla="*/ 2324100 h 4914900"/>
                  <a:gd name="connsiteX7" fmla="*/ 4933563 w 5897647"/>
                  <a:gd name="connsiteY7" fmla="*/ 2374900 h 4914900"/>
                  <a:gd name="connsiteX8" fmla="*/ 5441563 w 5897647"/>
                  <a:gd name="connsiteY8" fmla="*/ 1752600 h 4914900"/>
                  <a:gd name="connsiteX9" fmla="*/ 5276463 w 5897647"/>
                  <a:gd name="connsiteY9" fmla="*/ 1574800 h 4914900"/>
                  <a:gd name="connsiteX10" fmla="*/ 4387463 w 5897647"/>
                  <a:gd name="connsiteY10" fmla="*/ 1549400 h 4914900"/>
                  <a:gd name="connsiteX11" fmla="*/ 4158863 w 5897647"/>
                  <a:gd name="connsiteY11" fmla="*/ 1473200 h 4914900"/>
                  <a:gd name="connsiteX12" fmla="*/ 3866763 w 5897647"/>
                  <a:gd name="connsiteY12" fmla="*/ 1346200 h 4914900"/>
                  <a:gd name="connsiteX13" fmla="*/ 3866763 w 5897647"/>
                  <a:gd name="connsiteY13" fmla="*/ 1346200 h 4914900"/>
                  <a:gd name="connsiteX14" fmla="*/ 3612763 w 5897647"/>
                  <a:gd name="connsiteY14" fmla="*/ 990600 h 4914900"/>
                  <a:gd name="connsiteX15" fmla="*/ 3180963 w 5897647"/>
                  <a:gd name="connsiteY15" fmla="*/ 546100 h 4914900"/>
                  <a:gd name="connsiteX16" fmla="*/ 3117463 w 5897647"/>
                  <a:gd name="connsiteY16" fmla="*/ 546100 h 4914900"/>
                  <a:gd name="connsiteX17" fmla="*/ 3015863 w 5897647"/>
                  <a:gd name="connsiteY17" fmla="*/ 622300 h 4914900"/>
                  <a:gd name="connsiteX18" fmla="*/ 2799963 w 5897647"/>
                  <a:gd name="connsiteY18" fmla="*/ 647700 h 4914900"/>
                  <a:gd name="connsiteX19" fmla="*/ 2672963 w 5897647"/>
                  <a:gd name="connsiteY19" fmla="*/ 787400 h 4914900"/>
                  <a:gd name="connsiteX20" fmla="*/ 2418963 w 5897647"/>
                  <a:gd name="connsiteY20" fmla="*/ 838200 h 4914900"/>
                  <a:gd name="connsiteX21" fmla="*/ 2330063 w 5897647"/>
                  <a:gd name="connsiteY21" fmla="*/ 863600 h 4914900"/>
                  <a:gd name="connsiteX22" fmla="*/ 2253863 w 5897647"/>
                  <a:gd name="connsiteY22" fmla="*/ 825500 h 4914900"/>
                  <a:gd name="connsiteX23" fmla="*/ 2253863 w 5897647"/>
                  <a:gd name="connsiteY23" fmla="*/ 825500 h 4914900"/>
                  <a:gd name="connsiteX24" fmla="*/ 2253863 w 5897647"/>
                  <a:gd name="connsiteY24" fmla="*/ 825500 h 4914900"/>
                  <a:gd name="connsiteX25" fmla="*/ 2215763 w 5897647"/>
                  <a:gd name="connsiteY25" fmla="*/ 762000 h 4914900"/>
                  <a:gd name="connsiteX26" fmla="*/ 2266563 w 5897647"/>
                  <a:gd name="connsiteY26" fmla="*/ 444500 h 4914900"/>
                  <a:gd name="connsiteX27" fmla="*/ 2317363 w 5897647"/>
                  <a:gd name="connsiteY27" fmla="*/ 279400 h 4914900"/>
                  <a:gd name="connsiteX28" fmla="*/ 2317363 w 5897647"/>
                  <a:gd name="connsiteY28" fmla="*/ 152400 h 4914900"/>
                  <a:gd name="connsiteX29" fmla="*/ 2203063 w 5897647"/>
                  <a:gd name="connsiteY29" fmla="*/ 0 h 4914900"/>
                  <a:gd name="connsiteX30" fmla="*/ 2050663 w 5897647"/>
                  <a:gd name="connsiteY30" fmla="*/ 114300 h 4914900"/>
                  <a:gd name="connsiteX31" fmla="*/ 1720463 w 5897647"/>
                  <a:gd name="connsiteY31" fmla="*/ 127000 h 4914900"/>
                  <a:gd name="connsiteX32" fmla="*/ 1529963 w 5897647"/>
                  <a:gd name="connsiteY32" fmla="*/ 165100 h 4914900"/>
                  <a:gd name="connsiteX33" fmla="*/ 1352163 w 5897647"/>
                  <a:gd name="connsiteY33" fmla="*/ 139700 h 4914900"/>
                  <a:gd name="connsiteX34" fmla="*/ 1148963 w 5897647"/>
                  <a:gd name="connsiteY34" fmla="*/ 63500 h 4914900"/>
                  <a:gd name="connsiteX35" fmla="*/ 996563 w 5897647"/>
                  <a:gd name="connsiteY35" fmla="*/ 88900 h 4914900"/>
                  <a:gd name="connsiteX36" fmla="*/ 945763 w 5897647"/>
                  <a:gd name="connsiteY36" fmla="*/ 152400 h 4914900"/>
                  <a:gd name="connsiteX37" fmla="*/ 831463 w 5897647"/>
                  <a:gd name="connsiteY37" fmla="*/ 171450 h 4914900"/>
                  <a:gd name="connsiteX38" fmla="*/ 856863 w 5897647"/>
                  <a:gd name="connsiteY38" fmla="*/ 260350 h 4914900"/>
                  <a:gd name="connsiteX39" fmla="*/ 945763 w 5897647"/>
                  <a:gd name="connsiteY39" fmla="*/ 508000 h 4914900"/>
                  <a:gd name="connsiteX40" fmla="*/ 983863 w 5897647"/>
                  <a:gd name="connsiteY40" fmla="*/ 787400 h 4914900"/>
                  <a:gd name="connsiteX41" fmla="*/ 234563 w 5897647"/>
                  <a:gd name="connsiteY41" fmla="*/ 1492250 h 4914900"/>
                  <a:gd name="connsiteX42" fmla="*/ 171063 w 5897647"/>
                  <a:gd name="connsiteY42" fmla="*/ 2489200 h 4914900"/>
                  <a:gd name="connsiteX43" fmla="*/ 1974463 w 5897647"/>
                  <a:gd name="connsiteY43" fmla="*/ 3454400 h 4914900"/>
                  <a:gd name="connsiteX44" fmla="*/ 3053963 w 5897647"/>
                  <a:gd name="connsiteY44" fmla="*/ 3759200 h 4914900"/>
                  <a:gd name="connsiteX45" fmla="*/ 3339713 w 5897647"/>
                  <a:gd name="connsiteY45" fmla="*/ 3949700 h 4914900"/>
                  <a:gd name="connsiteX46" fmla="*/ 3574663 w 5897647"/>
                  <a:gd name="connsiteY46" fmla="*/ 4368800 h 4914900"/>
                  <a:gd name="connsiteX47" fmla="*/ 3612763 w 5897647"/>
                  <a:gd name="connsiteY47" fmla="*/ 4508500 h 4914900"/>
                  <a:gd name="connsiteX48" fmla="*/ 3053963 w 5897647"/>
                  <a:gd name="connsiteY48" fmla="*/ 4914900 h 4914900"/>
                  <a:gd name="connsiteX0" fmla="*/ 5897647 w 5897647"/>
                  <a:gd name="connsiteY0" fmla="*/ 4225925 h 4914900"/>
                  <a:gd name="connsiteX1" fmla="*/ 5399416 w 5897647"/>
                  <a:gd name="connsiteY1" fmla="*/ 4254500 h 4914900"/>
                  <a:gd name="connsiteX2" fmla="*/ 4585901 w 5897647"/>
                  <a:gd name="connsiteY2" fmla="*/ 4246563 h 4914900"/>
                  <a:gd name="connsiteX3" fmla="*/ 4558913 w 5897647"/>
                  <a:gd name="connsiteY3" fmla="*/ 4094163 h 4914900"/>
                  <a:gd name="connsiteX4" fmla="*/ 4463663 w 5897647"/>
                  <a:gd name="connsiteY4" fmla="*/ 3225800 h 4914900"/>
                  <a:gd name="connsiteX5" fmla="*/ 4527163 w 5897647"/>
                  <a:gd name="connsiteY5" fmla="*/ 2578100 h 4914900"/>
                  <a:gd name="connsiteX6" fmla="*/ 4831963 w 5897647"/>
                  <a:gd name="connsiteY6" fmla="*/ 2324100 h 4914900"/>
                  <a:gd name="connsiteX7" fmla="*/ 4933563 w 5897647"/>
                  <a:gd name="connsiteY7" fmla="*/ 2374900 h 4914900"/>
                  <a:gd name="connsiteX8" fmla="*/ 5441563 w 5897647"/>
                  <a:gd name="connsiteY8" fmla="*/ 1752600 h 4914900"/>
                  <a:gd name="connsiteX9" fmla="*/ 5276463 w 5897647"/>
                  <a:gd name="connsiteY9" fmla="*/ 1574800 h 4914900"/>
                  <a:gd name="connsiteX10" fmla="*/ 4387463 w 5897647"/>
                  <a:gd name="connsiteY10" fmla="*/ 1549400 h 4914900"/>
                  <a:gd name="connsiteX11" fmla="*/ 4158863 w 5897647"/>
                  <a:gd name="connsiteY11" fmla="*/ 1473200 h 4914900"/>
                  <a:gd name="connsiteX12" fmla="*/ 3866763 w 5897647"/>
                  <a:gd name="connsiteY12" fmla="*/ 1346200 h 4914900"/>
                  <a:gd name="connsiteX13" fmla="*/ 3866763 w 5897647"/>
                  <a:gd name="connsiteY13" fmla="*/ 1346200 h 4914900"/>
                  <a:gd name="connsiteX14" fmla="*/ 3612763 w 5897647"/>
                  <a:gd name="connsiteY14" fmla="*/ 990600 h 4914900"/>
                  <a:gd name="connsiteX15" fmla="*/ 3180963 w 5897647"/>
                  <a:gd name="connsiteY15" fmla="*/ 546100 h 4914900"/>
                  <a:gd name="connsiteX16" fmla="*/ 3117463 w 5897647"/>
                  <a:gd name="connsiteY16" fmla="*/ 546100 h 4914900"/>
                  <a:gd name="connsiteX17" fmla="*/ 3015863 w 5897647"/>
                  <a:gd name="connsiteY17" fmla="*/ 622300 h 4914900"/>
                  <a:gd name="connsiteX18" fmla="*/ 2799963 w 5897647"/>
                  <a:gd name="connsiteY18" fmla="*/ 647700 h 4914900"/>
                  <a:gd name="connsiteX19" fmla="*/ 2672963 w 5897647"/>
                  <a:gd name="connsiteY19" fmla="*/ 787400 h 4914900"/>
                  <a:gd name="connsiteX20" fmla="*/ 2418963 w 5897647"/>
                  <a:gd name="connsiteY20" fmla="*/ 838200 h 4914900"/>
                  <a:gd name="connsiteX21" fmla="*/ 2330063 w 5897647"/>
                  <a:gd name="connsiteY21" fmla="*/ 863600 h 4914900"/>
                  <a:gd name="connsiteX22" fmla="*/ 2253863 w 5897647"/>
                  <a:gd name="connsiteY22" fmla="*/ 825500 h 4914900"/>
                  <a:gd name="connsiteX23" fmla="*/ 2253863 w 5897647"/>
                  <a:gd name="connsiteY23" fmla="*/ 825500 h 4914900"/>
                  <a:gd name="connsiteX24" fmla="*/ 2253863 w 5897647"/>
                  <a:gd name="connsiteY24" fmla="*/ 825500 h 4914900"/>
                  <a:gd name="connsiteX25" fmla="*/ 2215763 w 5897647"/>
                  <a:gd name="connsiteY25" fmla="*/ 762000 h 4914900"/>
                  <a:gd name="connsiteX26" fmla="*/ 2266563 w 5897647"/>
                  <a:gd name="connsiteY26" fmla="*/ 444500 h 4914900"/>
                  <a:gd name="connsiteX27" fmla="*/ 2317363 w 5897647"/>
                  <a:gd name="connsiteY27" fmla="*/ 279400 h 4914900"/>
                  <a:gd name="connsiteX28" fmla="*/ 2317363 w 5897647"/>
                  <a:gd name="connsiteY28" fmla="*/ 152400 h 4914900"/>
                  <a:gd name="connsiteX29" fmla="*/ 2203063 w 5897647"/>
                  <a:gd name="connsiteY29" fmla="*/ 0 h 4914900"/>
                  <a:gd name="connsiteX30" fmla="*/ 2050663 w 5897647"/>
                  <a:gd name="connsiteY30" fmla="*/ 114300 h 4914900"/>
                  <a:gd name="connsiteX31" fmla="*/ 1720463 w 5897647"/>
                  <a:gd name="connsiteY31" fmla="*/ 127000 h 4914900"/>
                  <a:gd name="connsiteX32" fmla="*/ 1529963 w 5897647"/>
                  <a:gd name="connsiteY32" fmla="*/ 165100 h 4914900"/>
                  <a:gd name="connsiteX33" fmla="*/ 1352163 w 5897647"/>
                  <a:gd name="connsiteY33" fmla="*/ 139700 h 4914900"/>
                  <a:gd name="connsiteX34" fmla="*/ 1148963 w 5897647"/>
                  <a:gd name="connsiteY34" fmla="*/ 63500 h 4914900"/>
                  <a:gd name="connsiteX35" fmla="*/ 996563 w 5897647"/>
                  <a:gd name="connsiteY35" fmla="*/ 88900 h 4914900"/>
                  <a:gd name="connsiteX36" fmla="*/ 945763 w 5897647"/>
                  <a:gd name="connsiteY36" fmla="*/ 152400 h 4914900"/>
                  <a:gd name="connsiteX37" fmla="*/ 831463 w 5897647"/>
                  <a:gd name="connsiteY37" fmla="*/ 171450 h 4914900"/>
                  <a:gd name="connsiteX38" fmla="*/ 856863 w 5897647"/>
                  <a:gd name="connsiteY38" fmla="*/ 260350 h 4914900"/>
                  <a:gd name="connsiteX39" fmla="*/ 945763 w 5897647"/>
                  <a:gd name="connsiteY39" fmla="*/ 508000 h 4914900"/>
                  <a:gd name="connsiteX40" fmla="*/ 983863 w 5897647"/>
                  <a:gd name="connsiteY40" fmla="*/ 787400 h 4914900"/>
                  <a:gd name="connsiteX41" fmla="*/ 234563 w 5897647"/>
                  <a:gd name="connsiteY41" fmla="*/ 1492250 h 4914900"/>
                  <a:gd name="connsiteX42" fmla="*/ 171063 w 5897647"/>
                  <a:gd name="connsiteY42" fmla="*/ 2489200 h 4914900"/>
                  <a:gd name="connsiteX43" fmla="*/ 1974463 w 5897647"/>
                  <a:gd name="connsiteY43" fmla="*/ 3454400 h 4914900"/>
                  <a:gd name="connsiteX44" fmla="*/ 3053963 w 5897647"/>
                  <a:gd name="connsiteY44" fmla="*/ 3759200 h 4914900"/>
                  <a:gd name="connsiteX45" fmla="*/ 3339713 w 5897647"/>
                  <a:gd name="connsiteY45" fmla="*/ 3949700 h 4914900"/>
                  <a:gd name="connsiteX46" fmla="*/ 3574663 w 5897647"/>
                  <a:gd name="connsiteY46" fmla="*/ 4368800 h 4914900"/>
                  <a:gd name="connsiteX47" fmla="*/ 3612763 w 5897647"/>
                  <a:gd name="connsiteY47" fmla="*/ 4508500 h 4914900"/>
                  <a:gd name="connsiteX48" fmla="*/ 3053963 w 5897647"/>
                  <a:gd name="connsiteY48" fmla="*/ 4914900 h 4914900"/>
                  <a:gd name="connsiteX0" fmla="*/ 5897647 w 5897647"/>
                  <a:gd name="connsiteY0" fmla="*/ 4225925 h 4914900"/>
                  <a:gd name="connsiteX1" fmla="*/ 5399416 w 5897647"/>
                  <a:gd name="connsiteY1" fmla="*/ 4254500 h 4914900"/>
                  <a:gd name="connsiteX2" fmla="*/ 4585901 w 5897647"/>
                  <a:gd name="connsiteY2" fmla="*/ 4246563 h 4914900"/>
                  <a:gd name="connsiteX3" fmla="*/ 4587488 w 5897647"/>
                  <a:gd name="connsiteY3" fmla="*/ 4094163 h 4914900"/>
                  <a:gd name="connsiteX4" fmla="*/ 4463663 w 5897647"/>
                  <a:gd name="connsiteY4" fmla="*/ 3225800 h 4914900"/>
                  <a:gd name="connsiteX5" fmla="*/ 4527163 w 5897647"/>
                  <a:gd name="connsiteY5" fmla="*/ 2578100 h 4914900"/>
                  <a:gd name="connsiteX6" fmla="*/ 4831963 w 5897647"/>
                  <a:gd name="connsiteY6" fmla="*/ 2324100 h 4914900"/>
                  <a:gd name="connsiteX7" fmla="*/ 4933563 w 5897647"/>
                  <a:gd name="connsiteY7" fmla="*/ 2374900 h 4914900"/>
                  <a:gd name="connsiteX8" fmla="*/ 5441563 w 5897647"/>
                  <a:gd name="connsiteY8" fmla="*/ 1752600 h 4914900"/>
                  <a:gd name="connsiteX9" fmla="*/ 5276463 w 5897647"/>
                  <a:gd name="connsiteY9" fmla="*/ 1574800 h 4914900"/>
                  <a:gd name="connsiteX10" fmla="*/ 4387463 w 5897647"/>
                  <a:gd name="connsiteY10" fmla="*/ 1549400 h 4914900"/>
                  <a:gd name="connsiteX11" fmla="*/ 4158863 w 5897647"/>
                  <a:gd name="connsiteY11" fmla="*/ 1473200 h 4914900"/>
                  <a:gd name="connsiteX12" fmla="*/ 3866763 w 5897647"/>
                  <a:gd name="connsiteY12" fmla="*/ 1346200 h 4914900"/>
                  <a:gd name="connsiteX13" fmla="*/ 3866763 w 5897647"/>
                  <a:gd name="connsiteY13" fmla="*/ 1346200 h 4914900"/>
                  <a:gd name="connsiteX14" fmla="*/ 3612763 w 5897647"/>
                  <a:gd name="connsiteY14" fmla="*/ 990600 h 4914900"/>
                  <a:gd name="connsiteX15" fmla="*/ 3180963 w 5897647"/>
                  <a:gd name="connsiteY15" fmla="*/ 546100 h 4914900"/>
                  <a:gd name="connsiteX16" fmla="*/ 3117463 w 5897647"/>
                  <a:gd name="connsiteY16" fmla="*/ 546100 h 4914900"/>
                  <a:gd name="connsiteX17" fmla="*/ 3015863 w 5897647"/>
                  <a:gd name="connsiteY17" fmla="*/ 622300 h 4914900"/>
                  <a:gd name="connsiteX18" fmla="*/ 2799963 w 5897647"/>
                  <a:gd name="connsiteY18" fmla="*/ 647700 h 4914900"/>
                  <a:gd name="connsiteX19" fmla="*/ 2672963 w 5897647"/>
                  <a:gd name="connsiteY19" fmla="*/ 787400 h 4914900"/>
                  <a:gd name="connsiteX20" fmla="*/ 2418963 w 5897647"/>
                  <a:gd name="connsiteY20" fmla="*/ 838200 h 4914900"/>
                  <a:gd name="connsiteX21" fmla="*/ 2330063 w 5897647"/>
                  <a:gd name="connsiteY21" fmla="*/ 863600 h 4914900"/>
                  <a:gd name="connsiteX22" fmla="*/ 2253863 w 5897647"/>
                  <a:gd name="connsiteY22" fmla="*/ 825500 h 4914900"/>
                  <a:gd name="connsiteX23" fmla="*/ 2253863 w 5897647"/>
                  <a:gd name="connsiteY23" fmla="*/ 825500 h 4914900"/>
                  <a:gd name="connsiteX24" fmla="*/ 2253863 w 5897647"/>
                  <a:gd name="connsiteY24" fmla="*/ 825500 h 4914900"/>
                  <a:gd name="connsiteX25" fmla="*/ 2215763 w 5897647"/>
                  <a:gd name="connsiteY25" fmla="*/ 762000 h 4914900"/>
                  <a:gd name="connsiteX26" fmla="*/ 2266563 w 5897647"/>
                  <a:gd name="connsiteY26" fmla="*/ 444500 h 4914900"/>
                  <a:gd name="connsiteX27" fmla="*/ 2317363 w 5897647"/>
                  <a:gd name="connsiteY27" fmla="*/ 279400 h 4914900"/>
                  <a:gd name="connsiteX28" fmla="*/ 2317363 w 5897647"/>
                  <a:gd name="connsiteY28" fmla="*/ 152400 h 4914900"/>
                  <a:gd name="connsiteX29" fmla="*/ 2203063 w 5897647"/>
                  <a:gd name="connsiteY29" fmla="*/ 0 h 4914900"/>
                  <a:gd name="connsiteX30" fmla="*/ 2050663 w 5897647"/>
                  <a:gd name="connsiteY30" fmla="*/ 114300 h 4914900"/>
                  <a:gd name="connsiteX31" fmla="*/ 1720463 w 5897647"/>
                  <a:gd name="connsiteY31" fmla="*/ 127000 h 4914900"/>
                  <a:gd name="connsiteX32" fmla="*/ 1529963 w 5897647"/>
                  <a:gd name="connsiteY32" fmla="*/ 165100 h 4914900"/>
                  <a:gd name="connsiteX33" fmla="*/ 1352163 w 5897647"/>
                  <a:gd name="connsiteY33" fmla="*/ 139700 h 4914900"/>
                  <a:gd name="connsiteX34" fmla="*/ 1148963 w 5897647"/>
                  <a:gd name="connsiteY34" fmla="*/ 63500 h 4914900"/>
                  <a:gd name="connsiteX35" fmla="*/ 996563 w 5897647"/>
                  <a:gd name="connsiteY35" fmla="*/ 88900 h 4914900"/>
                  <a:gd name="connsiteX36" fmla="*/ 945763 w 5897647"/>
                  <a:gd name="connsiteY36" fmla="*/ 152400 h 4914900"/>
                  <a:gd name="connsiteX37" fmla="*/ 831463 w 5897647"/>
                  <a:gd name="connsiteY37" fmla="*/ 171450 h 4914900"/>
                  <a:gd name="connsiteX38" fmla="*/ 856863 w 5897647"/>
                  <a:gd name="connsiteY38" fmla="*/ 260350 h 4914900"/>
                  <a:gd name="connsiteX39" fmla="*/ 945763 w 5897647"/>
                  <a:gd name="connsiteY39" fmla="*/ 508000 h 4914900"/>
                  <a:gd name="connsiteX40" fmla="*/ 983863 w 5897647"/>
                  <a:gd name="connsiteY40" fmla="*/ 787400 h 4914900"/>
                  <a:gd name="connsiteX41" fmla="*/ 234563 w 5897647"/>
                  <a:gd name="connsiteY41" fmla="*/ 1492250 h 4914900"/>
                  <a:gd name="connsiteX42" fmla="*/ 171063 w 5897647"/>
                  <a:gd name="connsiteY42" fmla="*/ 2489200 h 4914900"/>
                  <a:gd name="connsiteX43" fmla="*/ 1974463 w 5897647"/>
                  <a:gd name="connsiteY43" fmla="*/ 3454400 h 4914900"/>
                  <a:gd name="connsiteX44" fmla="*/ 3053963 w 5897647"/>
                  <a:gd name="connsiteY44" fmla="*/ 3759200 h 4914900"/>
                  <a:gd name="connsiteX45" fmla="*/ 3339713 w 5897647"/>
                  <a:gd name="connsiteY45" fmla="*/ 3949700 h 4914900"/>
                  <a:gd name="connsiteX46" fmla="*/ 3574663 w 5897647"/>
                  <a:gd name="connsiteY46" fmla="*/ 4368800 h 4914900"/>
                  <a:gd name="connsiteX47" fmla="*/ 3612763 w 5897647"/>
                  <a:gd name="connsiteY47" fmla="*/ 4508500 h 4914900"/>
                  <a:gd name="connsiteX48" fmla="*/ 3053963 w 5897647"/>
                  <a:gd name="connsiteY48" fmla="*/ 4914900 h 4914900"/>
                  <a:gd name="connsiteX0" fmla="*/ 5897647 w 5897647"/>
                  <a:gd name="connsiteY0" fmla="*/ 4225925 h 4914900"/>
                  <a:gd name="connsiteX1" fmla="*/ 5399416 w 5897647"/>
                  <a:gd name="connsiteY1" fmla="*/ 4254500 h 4914900"/>
                  <a:gd name="connsiteX2" fmla="*/ 4585901 w 5897647"/>
                  <a:gd name="connsiteY2" fmla="*/ 4246563 h 4914900"/>
                  <a:gd name="connsiteX3" fmla="*/ 4568438 w 5897647"/>
                  <a:gd name="connsiteY3" fmla="*/ 4094163 h 4914900"/>
                  <a:gd name="connsiteX4" fmla="*/ 4463663 w 5897647"/>
                  <a:gd name="connsiteY4" fmla="*/ 3225800 h 4914900"/>
                  <a:gd name="connsiteX5" fmla="*/ 4527163 w 5897647"/>
                  <a:gd name="connsiteY5" fmla="*/ 2578100 h 4914900"/>
                  <a:gd name="connsiteX6" fmla="*/ 4831963 w 5897647"/>
                  <a:gd name="connsiteY6" fmla="*/ 2324100 h 4914900"/>
                  <a:gd name="connsiteX7" fmla="*/ 4933563 w 5897647"/>
                  <a:gd name="connsiteY7" fmla="*/ 2374900 h 4914900"/>
                  <a:gd name="connsiteX8" fmla="*/ 5441563 w 5897647"/>
                  <a:gd name="connsiteY8" fmla="*/ 1752600 h 4914900"/>
                  <a:gd name="connsiteX9" fmla="*/ 5276463 w 5897647"/>
                  <a:gd name="connsiteY9" fmla="*/ 1574800 h 4914900"/>
                  <a:gd name="connsiteX10" fmla="*/ 4387463 w 5897647"/>
                  <a:gd name="connsiteY10" fmla="*/ 1549400 h 4914900"/>
                  <a:gd name="connsiteX11" fmla="*/ 4158863 w 5897647"/>
                  <a:gd name="connsiteY11" fmla="*/ 1473200 h 4914900"/>
                  <a:gd name="connsiteX12" fmla="*/ 3866763 w 5897647"/>
                  <a:gd name="connsiteY12" fmla="*/ 1346200 h 4914900"/>
                  <a:gd name="connsiteX13" fmla="*/ 3866763 w 5897647"/>
                  <a:gd name="connsiteY13" fmla="*/ 1346200 h 4914900"/>
                  <a:gd name="connsiteX14" fmla="*/ 3612763 w 5897647"/>
                  <a:gd name="connsiteY14" fmla="*/ 990600 h 4914900"/>
                  <a:gd name="connsiteX15" fmla="*/ 3180963 w 5897647"/>
                  <a:gd name="connsiteY15" fmla="*/ 546100 h 4914900"/>
                  <a:gd name="connsiteX16" fmla="*/ 3117463 w 5897647"/>
                  <a:gd name="connsiteY16" fmla="*/ 546100 h 4914900"/>
                  <a:gd name="connsiteX17" fmla="*/ 3015863 w 5897647"/>
                  <a:gd name="connsiteY17" fmla="*/ 622300 h 4914900"/>
                  <a:gd name="connsiteX18" fmla="*/ 2799963 w 5897647"/>
                  <a:gd name="connsiteY18" fmla="*/ 647700 h 4914900"/>
                  <a:gd name="connsiteX19" fmla="*/ 2672963 w 5897647"/>
                  <a:gd name="connsiteY19" fmla="*/ 787400 h 4914900"/>
                  <a:gd name="connsiteX20" fmla="*/ 2418963 w 5897647"/>
                  <a:gd name="connsiteY20" fmla="*/ 838200 h 4914900"/>
                  <a:gd name="connsiteX21" fmla="*/ 2330063 w 5897647"/>
                  <a:gd name="connsiteY21" fmla="*/ 863600 h 4914900"/>
                  <a:gd name="connsiteX22" fmla="*/ 2253863 w 5897647"/>
                  <a:gd name="connsiteY22" fmla="*/ 825500 h 4914900"/>
                  <a:gd name="connsiteX23" fmla="*/ 2253863 w 5897647"/>
                  <a:gd name="connsiteY23" fmla="*/ 825500 h 4914900"/>
                  <a:gd name="connsiteX24" fmla="*/ 2253863 w 5897647"/>
                  <a:gd name="connsiteY24" fmla="*/ 825500 h 4914900"/>
                  <a:gd name="connsiteX25" fmla="*/ 2215763 w 5897647"/>
                  <a:gd name="connsiteY25" fmla="*/ 762000 h 4914900"/>
                  <a:gd name="connsiteX26" fmla="*/ 2266563 w 5897647"/>
                  <a:gd name="connsiteY26" fmla="*/ 444500 h 4914900"/>
                  <a:gd name="connsiteX27" fmla="*/ 2317363 w 5897647"/>
                  <a:gd name="connsiteY27" fmla="*/ 279400 h 4914900"/>
                  <a:gd name="connsiteX28" fmla="*/ 2317363 w 5897647"/>
                  <a:gd name="connsiteY28" fmla="*/ 152400 h 4914900"/>
                  <a:gd name="connsiteX29" fmla="*/ 2203063 w 5897647"/>
                  <a:gd name="connsiteY29" fmla="*/ 0 h 4914900"/>
                  <a:gd name="connsiteX30" fmla="*/ 2050663 w 5897647"/>
                  <a:gd name="connsiteY30" fmla="*/ 114300 h 4914900"/>
                  <a:gd name="connsiteX31" fmla="*/ 1720463 w 5897647"/>
                  <a:gd name="connsiteY31" fmla="*/ 127000 h 4914900"/>
                  <a:gd name="connsiteX32" fmla="*/ 1529963 w 5897647"/>
                  <a:gd name="connsiteY32" fmla="*/ 165100 h 4914900"/>
                  <a:gd name="connsiteX33" fmla="*/ 1352163 w 5897647"/>
                  <a:gd name="connsiteY33" fmla="*/ 139700 h 4914900"/>
                  <a:gd name="connsiteX34" fmla="*/ 1148963 w 5897647"/>
                  <a:gd name="connsiteY34" fmla="*/ 63500 h 4914900"/>
                  <a:gd name="connsiteX35" fmla="*/ 996563 w 5897647"/>
                  <a:gd name="connsiteY35" fmla="*/ 88900 h 4914900"/>
                  <a:gd name="connsiteX36" fmla="*/ 945763 w 5897647"/>
                  <a:gd name="connsiteY36" fmla="*/ 152400 h 4914900"/>
                  <a:gd name="connsiteX37" fmla="*/ 831463 w 5897647"/>
                  <a:gd name="connsiteY37" fmla="*/ 171450 h 4914900"/>
                  <a:gd name="connsiteX38" fmla="*/ 856863 w 5897647"/>
                  <a:gd name="connsiteY38" fmla="*/ 260350 h 4914900"/>
                  <a:gd name="connsiteX39" fmla="*/ 945763 w 5897647"/>
                  <a:gd name="connsiteY39" fmla="*/ 508000 h 4914900"/>
                  <a:gd name="connsiteX40" fmla="*/ 983863 w 5897647"/>
                  <a:gd name="connsiteY40" fmla="*/ 787400 h 4914900"/>
                  <a:gd name="connsiteX41" fmla="*/ 234563 w 5897647"/>
                  <a:gd name="connsiteY41" fmla="*/ 1492250 h 4914900"/>
                  <a:gd name="connsiteX42" fmla="*/ 171063 w 5897647"/>
                  <a:gd name="connsiteY42" fmla="*/ 2489200 h 4914900"/>
                  <a:gd name="connsiteX43" fmla="*/ 1974463 w 5897647"/>
                  <a:gd name="connsiteY43" fmla="*/ 3454400 h 4914900"/>
                  <a:gd name="connsiteX44" fmla="*/ 3053963 w 5897647"/>
                  <a:gd name="connsiteY44" fmla="*/ 3759200 h 4914900"/>
                  <a:gd name="connsiteX45" fmla="*/ 3339713 w 5897647"/>
                  <a:gd name="connsiteY45" fmla="*/ 3949700 h 4914900"/>
                  <a:gd name="connsiteX46" fmla="*/ 3574663 w 5897647"/>
                  <a:gd name="connsiteY46" fmla="*/ 4368800 h 4914900"/>
                  <a:gd name="connsiteX47" fmla="*/ 3612763 w 5897647"/>
                  <a:gd name="connsiteY47" fmla="*/ 4508500 h 4914900"/>
                  <a:gd name="connsiteX48" fmla="*/ 3053963 w 5897647"/>
                  <a:gd name="connsiteY48" fmla="*/ 4914900 h 4914900"/>
                  <a:gd name="connsiteX0" fmla="*/ 5897647 w 5897647"/>
                  <a:gd name="connsiteY0" fmla="*/ 4225925 h 4914900"/>
                  <a:gd name="connsiteX1" fmla="*/ 5399416 w 5897647"/>
                  <a:gd name="connsiteY1" fmla="*/ 4254500 h 4914900"/>
                  <a:gd name="connsiteX2" fmla="*/ 4614476 w 5897647"/>
                  <a:gd name="connsiteY2" fmla="*/ 4222750 h 4914900"/>
                  <a:gd name="connsiteX3" fmla="*/ 4568438 w 5897647"/>
                  <a:gd name="connsiteY3" fmla="*/ 4094163 h 4914900"/>
                  <a:gd name="connsiteX4" fmla="*/ 4463663 w 5897647"/>
                  <a:gd name="connsiteY4" fmla="*/ 3225800 h 4914900"/>
                  <a:gd name="connsiteX5" fmla="*/ 4527163 w 5897647"/>
                  <a:gd name="connsiteY5" fmla="*/ 2578100 h 4914900"/>
                  <a:gd name="connsiteX6" fmla="*/ 4831963 w 5897647"/>
                  <a:gd name="connsiteY6" fmla="*/ 2324100 h 4914900"/>
                  <a:gd name="connsiteX7" fmla="*/ 4933563 w 5897647"/>
                  <a:gd name="connsiteY7" fmla="*/ 2374900 h 4914900"/>
                  <a:gd name="connsiteX8" fmla="*/ 5441563 w 5897647"/>
                  <a:gd name="connsiteY8" fmla="*/ 1752600 h 4914900"/>
                  <a:gd name="connsiteX9" fmla="*/ 5276463 w 5897647"/>
                  <a:gd name="connsiteY9" fmla="*/ 1574800 h 4914900"/>
                  <a:gd name="connsiteX10" fmla="*/ 4387463 w 5897647"/>
                  <a:gd name="connsiteY10" fmla="*/ 1549400 h 4914900"/>
                  <a:gd name="connsiteX11" fmla="*/ 4158863 w 5897647"/>
                  <a:gd name="connsiteY11" fmla="*/ 1473200 h 4914900"/>
                  <a:gd name="connsiteX12" fmla="*/ 3866763 w 5897647"/>
                  <a:gd name="connsiteY12" fmla="*/ 1346200 h 4914900"/>
                  <a:gd name="connsiteX13" fmla="*/ 3866763 w 5897647"/>
                  <a:gd name="connsiteY13" fmla="*/ 1346200 h 4914900"/>
                  <a:gd name="connsiteX14" fmla="*/ 3612763 w 5897647"/>
                  <a:gd name="connsiteY14" fmla="*/ 990600 h 4914900"/>
                  <a:gd name="connsiteX15" fmla="*/ 3180963 w 5897647"/>
                  <a:gd name="connsiteY15" fmla="*/ 546100 h 4914900"/>
                  <a:gd name="connsiteX16" fmla="*/ 3117463 w 5897647"/>
                  <a:gd name="connsiteY16" fmla="*/ 546100 h 4914900"/>
                  <a:gd name="connsiteX17" fmla="*/ 3015863 w 5897647"/>
                  <a:gd name="connsiteY17" fmla="*/ 622300 h 4914900"/>
                  <a:gd name="connsiteX18" fmla="*/ 2799963 w 5897647"/>
                  <a:gd name="connsiteY18" fmla="*/ 647700 h 4914900"/>
                  <a:gd name="connsiteX19" fmla="*/ 2672963 w 5897647"/>
                  <a:gd name="connsiteY19" fmla="*/ 787400 h 4914900"/>
                  <a:gd name="connsiteX20" fmla="*/ 2418963 w 5897647"/>
                  <a:gd name="connsiteY20" fmla="*/ 838200 h 4914900"/>
                  <a:gd name="connsiteX21" fmla="*/ 2330063 w 5897647"/>
                  <a:gd name="connsiteY21" fmla="*/ 863600 h 4914900"/>
                  <a:gd name="connsiteX22" fmla="*/ 2253863 w 5897647"/>
                  <a:gd name="connsiteY22" fmla="*/ 825500 h 4914900"/>
                  <a:gd name="connsiteX23" fmla="*/ 2253863 w 5897647"/>
                  <a:gd name="connsiteY23" fmla="*/ 825500 h 4914900"/>
                  <a:gd name="connsiteX24" fmla="*/ 2253863 w 5897647"/>
                  <a:gd name="connsiteY24" fmla="*/ 825500 h 4914900"/>
                  <a:gd name="connsiteX25" fmla="*/ 2215763 w 5897647"/>
                  <a:gd name="connsiteY25" fmla="*/ 762000 h 4914900"/>
                  <a:gd name="connsiteX26" fmla="*/ 2266563 w 5897647"/>
                  <a:gd name="connsiteY26" fmla="*/ 444500 h 4914900"/>
                  <a:gd name="connsiteX27" fmla="*/ 2317363 w 5897647"/>
                  <a:gd name="connsiteY27" fmla="*/ 279400 h 4914900"/>
                  <a:gd name="connsiteX28" fmla="*/ 2317363 w 5897647"/>
                  <a:gd name="connsiteY28" fmla="*/ 152400 h 4914900"/>
                  <a:gd name="connsiteX29" fmla="*/ 2203063 w 5897647"/>
                  <a:gd name="connsiteY29" fmla="*/ 0 h 4914900"/>
                  <a:gd name="connsiteX30" fmla="*/ 2050663 w 5897647"/>
                  <a:gd name="connsiteY30" fmla="*/ 114300 h 4914900"/>
                  <a:gd name="connsiteX31" fmla="*/ 1720463 w 5897647"/>
                  <a:gd name="connsiteY31" fmla="*/ 127000 h 4914900"/>
                  <a:gd name="connsiteX32" fmla="*/ 1529963 w 5897647"/>
                  <a:gd name="connsiteY32" fmla="*/ 165100 h 4914900"/>
                  <a:gd name="connsiteX33" fmla="*/ 1352163 w 5897647"/>
                  <a:gd name="connsiteY33" fmla="*/ 139700 h 4914900"/>
                  <a:gd name="connsiteX34" fmla="*/ 1148963 w 5897647"/>
                  <a:gd name="connsiteY34" fmla="*/ 63500 h 4914900"/>
                  <a:gd name="connsiteX35" fmla="*/ 996563 w 5897647"/>
                  <a:gd name="connsiteY35" fmla="*/ 88900 h 4914900"/>
                  <a:gd name="connsiteX36" fmla="*/ 945763 w 5897647"/>
                  <a:gd name="connsiteY36" fmla="*/ 152400 h 4914900"/>
                  <a:gd name="connsiteX37" fmla="*/ 831463 w 5897647"/>
                  <a:gd name="connsiteY37" fmla="*/ 171450 h 4914900"/>
                  <a:gd name="connsiteX38" fmla="*/ 856863 w 5897647"/>
                  <a:gd name="connsiteY38" fmla="*/ 260350 h 4914900"/>
                  <a:gd name="connsiteX39" fmla="*/ 945763 w 5897647"/>
                  <a:gd name="connsiteY39" fmla="*/ 508000 h 4914900"/>
                  <a:gd name="connsiteX40" fmla="*/ 983863 w 5897647"/>
                  <a:gd name="connsiteY40" fmla="*/ 787400 h 4914900"/>
                  <a:gd name="connsiteX41" fmla="*/ 234563 w 5897647"/>
                  <a:gd name="connsiteY41" fmla="*/ 1492250 h 4914900"/>
                  <a:gd name="connsiteX42" fmla="*/ 171063 w 5897647"/>
                  <a:gd name="connsiteY42" fmla="*/ 2489200 h 4914900"/>
                  <a:gd name="connsiteX43" fmla="*/ 1974463 w 5897647"/>
                  <a:gd name="connsiteY43" fmla="*/ 3454400 h 4914900"/>
                  <a:gd name="connsiteX44" fmla="*/ 3053963 w 5897647"/>
                  <a:gd name="connsiteY44" fmla="*/ 3759200 h 4914900"/>
                  <a:gd name="connsiteX45" fmla="*/ 3339713 w 5897647"/>
                  <a:gd name="connsiteY45" fmla="*/ 3949700 h 4914900"/>
                  <a:gd name="connsiteX46" fmla="*/ 3574663 w 5897647"/>
                  <a:gd name="connsiteY46" fmla="*/ 4368800 h 4914900"/>
                  <a:gd name="connsiteX47" fmla="*/ 3612763 w 5897647"/>
                  <a:gd name="connsiteY47" fmla="*/ 4508500 h 4914900"/>
                  <a:gd name="connsiteX48" fmla="*/ 3053963 w 5897647"/>
                  <a:gd name="connsiteY48" fmla="*/ 4914900 h 4914900"/>
                  <a:gd name="connsiteX0" fmla="*/ 5897647 w 5897647"/>
                  <a:gd name="connsiteY0" fmla="*/ 4225925 h 4914900"/>
                  <a:gd name="connsiteX1" fmla="*/ 5366079 w 5897647"/>
                  <a:gd name="connsiteY1" fmla="*/ 4230687 h 4914900"/>
                  <a:gd name="connsiteX2" fmla="*/ 4614476 w 5897647"/>
                  <a:gd name="connsiteY2" fmla="*/ 4222750 h 4914900"/>
                  <a:gd name="connsiteX3" fmla="*/ 4568438 w 5897647"/>
                  <a:gd name="connsiteY3" fmla="*/ 4094163 h 4914900"/>
                  <a:gd name="connsiteX4" fmla="*/ 4463663 w 5897647"/>
                  <a:gd name="connsiteY4" fmla="*/ 3225800 h 4914900"/>
                  <a:gd name="connsiteX5" fmla="*/ 4527163 w 5897647"/>
                  <a:gd name="connsiteY5" fmla="*/ 2578100 h 4914900"/>
                  <a:gd name="connsiteX6" fmla="*/ 4831963 w 5897647"/>
                  <a:gd name="connsiteY6" fmla="*/ 2324100 h 4914900"/>
                  <a:gd name="connsiteX7" fmla="*/ 4933563 w 5897647"/>
                  <a:gd name="connsiteY7" fmla="*/ 2374900 h 4914900"/>
                  <a:gd name="connsiteX8" fmla="*/ 5441563 w 5897647"/>
                  <a:gd name="connsiteY8" fmla="*/ 1752600 h 4914900"/>
                  <a:gd name="connsiteX9" fmla="*/ 5276463 w 5897647"/>
                  <a:gd name="connsiteY9" fmla="*/ 1574800 h 4914900"/>
                  <a:gd name="connsiteX10" fmla="*/ 4387463 w 5897647"/>
                  <a:gd name="connsiteY10" fmla="*/ 1549400 h 4914900"/>
                  <a:gd name="connsiteX11" fmla="*/ 4158863 w 5897647"/>
                  <a:gd name="connsiteY11" fmla="*/ 1473200 h 4914900"/>
                  <a:gd name="connsiteX12" fmla="*/ 3866763 w 5897647"/>
                  <a:gd name="connsiteY12" fmla="*/ 1346200 h 4914900"/>
                  <a:gd name="connsiteX13" fmla="*/ 3866763 w 5897647"/>
                  <a:gd name="connsiteY13" fmla="*/ 1346200 h 4914900"/>
                  <a:gd name="connsiteX14" fmla="*/ 3612763 w 5897647"/>
                  <a:gd name="connsiteY14" fmla="*/ 990600 h 4914900"/>
                  <a:gd name="connsiteX15" fmla="*/ 3180963 w 5897647"/>
                  <a:gd name="connsiteY15" fmla="*/ 546100 h 4914900"/>
                  <a:gd name="connsiteX16" fmla="*/ 3117463 w 5897647"/>
                  <a:gd name="connsiteY16" fmla="*/ 546100 h 4914900"/>
                  <a:gd name="connsiteX17" fmla="*/ 3015863 w 5897647"/>
                  <a:gd name="connsiteY17" fmla="*/ 622300 h 4914900"/>
                  <a:gd name="connsiteX18" fmla="*/ 2799963 w 5897647"/>
                  <a:gd name="connsiteY18" fmla="*/ 647700 h 4914900"/>
                  <a:gd name="connsiteX19" fmla="*/ 2672963 w 5897647"/>
                  <a:gd name="connsiteY19" fmla="*/ 787400 h 4914900"/>
                  <a:gd name="connsiteX20" fmla="*/ 2418963 w 5897647"/>
                  <a:gd name="connsiteY20" fmla="*/ 838200 h 4914900"/>
                  <a:gd name="connsiteX21" fmla="*/ 2330063 w 5897647"/>
                  <a:gd name="connsiteY21" fmla="*/ 863600 h 4914900"/>
                  <a:gd name="connsiteX22" fmla="*/ 2253863 w 5897647"/>
                  <a:gd name="connsiteY22" fmla="*/ 825500 h 4914900"/>
                  <a:gd name="connsiteX23" fmla="*/ 2253863 w 5897647"/>
                  <a:gd name="connsiteY23" fmla="*/ 825500 h 4914900"/>
                  <a:gd name="connsiteX24" fmla="*/ 2253863 w 5897647"/>
                  <a:gd name="connsiteY24" fmla="*/ 825500 h 4914900"/>
                  <a:gd name="connsiteX25" fmla="*/ 2215763 w 5897647"/>
                  <a:gd name="connsiteY25" fmla="*/ 762000 h 4914900"/>
                  <a:gd name="connsiteX26" fmla="*/ 2266563 w 5897647"/>
                  <a:gd name="connsiteY26" fmla="*/ 444500 h 4914900"/>
                  <a:gd name="connsiteX27" fmla="*/ 2317363 w 5897647"/>
                  <a:gd name="connsiteY27" fmla="*/ 279400 h 4914900"/>
                  <a:gd name="connsiteX28" fmla="*/ 2317363 w 5897647"/>
                  <a:gd name="connsiteY28" fmla="*/ 152400 h 4914900"/>
                  <a:gd name="connsiteX29" fmla="*/ 2203063 w 5897647"/>
                  <a:gd name="connsiteY29" fmla="*/ 0 h 4914900"/>
                  <a:gd name="connsiteX30" fmla="*/ 2050663 w 5897647"/>
                  <a:gd name="connsiteY30" fmla="*/ 114300 h 4914900"/>
                  <a:gd name="connsiteX31" fmla="*/ 1720463 w 5897647"/>
                  <a:gd name="connsiteY31" fmla="*/ 127000 h 4914900"/>
                  <a:gd name="connsiteX32" fmla="*/ 1529963 w 5897647"/>
                  <a:gd name="connsiteY32" fmla="*/ 165100 h 4914900"/>
                  <a:gd name="connsiteX33" fmla="*/ 1352163 w 5897647"/>
                  <a:gd name="connsiteY33" fmla="*/ 139700 h 4914900"/>
                  <a:gd name="connsiteX34" fmla="*/ 1148963 w 5897647"/>
                  <a:gd name="connsiteY34" fmla="*/ 63500 h 4914900"/>
                  <a:gd name="connsiteX35" fmla="*/ 996563 w 5897647"/>
                  <a:gd name="connsiteY35" fmla="*/ 88900 h 4914900"/>
                  <a:gd name="connsiteX36" fmla="*/ 945763 w 5897647"/>
                  <a:gd name="connsiteY36" fmla="*/ 152400 h 4914900"/>
                  <a:gd name="connsiteX37" fmla="*/ 831463 w 5897647"/>
                  <a:gd name="connsiteY37" fmla="*/ 171450 h 4914900"/>
                  <a:gd name="connsiteX38" fmla="*/ 856863 w 5897647"/>
                  <a:gd name="connsiteY38" fmla="*/ 260350 h 4914900"/>
                  <a:gd name="connsiteX39" fmla="*/ 945763 w 5897647"/>
                  <a:gd name="connsiteY39" fmla="*/ 508000 h 4914900"/>
                  <a:gd name="connsiteX40" fmla="*/ 983863 w 5897647"/>
                  <a:gd name="connsiteY40" fmla="*/ 787400 h 4914900"/>
                  <a:gd name="connsiteX41" fmla="*/ 234563 w 5897647"/>
                  <a:gd name="connsiteY41" fmla="*/ 1492250 h 4914900"/>
                  <a:gd name="connsiteX42" fmla="*/ 171063 w 5897647"/>
                  <a:gd name="connsiteY42" fmla="*/ 2489200 h 4914900"/>
                  <a:gd name="connsiteX43" fmla="*/ 1974463 w 5897647"/>
                  <a:gd name="connsiteY43" fmla="*/ 3454400 h 4914900"/>
                  <a:gd name="connsiteX44" fmla="*/ 3053963 w 5897647"/>
                  <a:gd name="connsiteY44" fmla="*/ 3759200 h 4914900"/>
                  <a:gd name="connsiteX45" fmla="*/ 3339713 w 5897647"/>
                  <a:gd name="connsiteY45" fmla="*/ 3949700 h 4914900"/>
                  <a:gd name="connsiteX46" fmla="*/ 3574663 w 5897647"/>
                  <a:gd name="connsiteY46" fmla="*/ 4368800 h 4914900"/>
                  <a:gd name="connsiteX47" fmla="*/ 3612763 w 5897647"/>
                  <a:gd name="connsiteY47" fmla="*/ 4508500 h 4914900"/>
                  <a:gd name="connsiteX48" fmla="*/ 3053963 w 5897647"/>
                  <a:gd name="connsiteY48" fmla="*/ 4914900 h 4914900"/>
                  <a:gd name="connsiteX0" fmla="*/ 5897647 w 5897647"/>
                  <a:gd name="connsiteY0" fmla="*/ 4225925 h 4914900"/>
                  <a:gd name="connsiteX1" fmla="*/ 5366079 w 5897647"/>
                  <a:gd name="connsiteY1" fmla="*/ 4230687 h 4914900"/>
                  <a:gd name="connsiteX2" fmla="*/ 4609713 w 5897647"/>
                  <a:gd name="connsiteY2" fmla="*/ 4232275 h 4914900"/>
                  <a:gd name="connsiteX3" fmla="*/ 4568438 w 5897647"/>
                  <a:gd name="connsiteY3" fmla="*/ 4094163 h 4914900"/>
                  <a:gd name="connsiteX4" fmla="*/ 4463663 w 5897647"/>
                  <a:gd name="connsiteY4" fmla="*/ 3225800 h 4914900"/>
                  <a:gd name="connsiteX5" fmla="*/ 4527163 w 5897647"/>
                  <a:gd name="connsiteY5" fmla="*/ 2578100 h 4914900"/>
                  <a:gd name="connsiteX6" fmla="*/ 4831963 w 5897647"/>
                  <a:gd name="connsiteY6" fmla="*/ 2324100 h 4914900"/>
                  <a:gd name="connsiteX7" fmla="*/ 4933563 w 5897647"/>
                  <a:gd name="connsiteY7" fmla="*/ 2374900 h 4914900"/>
                  <a:gd name="connsiteX8" fmla="*/ 5441563 w 5897647"/>
                  <a:gd name="connsiteY8" fmla="*/ 1752600 h 4914900"/>
                  <a:gd name="connsiteX9" fmla="*/ 5276463 w 5897647"/>
                  <a:gd name="connsiteY9" fmla="*/ 1574800 h 4914900"/>
                  <a:gd name="connsiteX10" fmla="*/ 4387463 w 5897647"/>
                  <a:gd name="connsiteY10" fmla="*/ 1549400 h 4914900"/>
                  <a:gd name="connsiteX11" fmla="*/ 4158863 w 5897647"/>
                  <a:gd name="connsiteY11" fmla="*/ 1473200 h 4914900"/>
                  <a:gd name="connsiteX12" fmla="*/ 3866763 w 5897647"/>
                  <a:gd name="connsiteY12" fmla="*/ 1346200 h 4914900"/>
                  <a:gd name="connsiteX13" fmla="*/ 3866763 w 5897647"/>
                  <a:gd name="connsiteY13" fmla="*/ 1346200 h 4914900"/>
                  <a:gd name="connsiteX14" fmla="*/ 3612763 w 5897647"/>
                  <a:gd name="connsiteY14" fmla="*/ 990600 h 4914900"/>
                  <a:gd name="connsiteX15" fmla="*/ 3180963 w 5897647"/>
                  <a:gd name="connsiteY15" fmla="*/ 546100 h 4914900"/>
                  <a:gd name="connsiteX16" fmla="*/ 3117463 w 5897647"/>
                  <a:gd name="connsiteY16" fmla="*/ 546100 h 4914900"/>
                  <a:gd name="connsiteX17" fmla="*/ 3015863 w 5897647"/>
                  <a:gd name="connsiteY17" fmla="*/ 622300 h 4914900"/>
                  <a:gd name="connsiteX18" fmla="*/ 2799963 w 5897647"/>
                  <a:gd name="connsiteY18" fmla="*/ 647700 h 4914900"/>
                  <a:gd name="connsiteX19" fmla="*/ 2672963 w 5897647"/>
                  <a:gd name="connsiteY19" fmla="*/ 787400 h 4914900"/>
                  <a:gd name="connsiteX20" fmla="*/ 2418963 w 5897647"/>
                  <a:gd name="connsiteY20" fmla="*/ 838200 h 4914900"/>
                  <a:gd name="connsiteX21" fmla="*/ 2330063 w 5897647"/>
                  <a:gd name="connsiteY21" fmla="*/ 863600 h 4914900"/>
                  <a:gd name="connsiteX22" fmla="*/ 2253863 w 5897647"/>
                  <a:gd name="connsiteY22" fmla="*/ 825500 h 4914900"/>
                  <a:gd name="connsiteX23" fmla="*/ 2253863 w 5897647"/>
                  <a:gd name="connsiteY23" fmla="*/ 825500 h 4914900"/>
                  <a:gd name="connsiteX24" fmla="*/ 2253863 w 5897647"/>
                  <a:gd name="connsiteY24" fmla="*/ 825500 h 4914900"/>
                  <a:gd name="connsiteX25" fmla="*/ 2215763 w 5897647"/>
                  <a:gd name="connsiteY25" fmla="*/ 762000 h 4914900"/>
                  <a:gd name="connsiteX26" fmla="*/ 2266563 w 5897647"/>
                  <a:gd name="connsiteY26" fmla="*/ 444500 h 4914900"/>
                  <a:gd name="connsiteX27" fmla="*/ 2317363 w 5897647"/>
                  <a:gd name="connsiteY27" fmla="*/ 279400 h 4914900"/>
                  <a:gd name="connsiteX28" fmla="*/ 2317363 w 5897647"/>
                  <a:gd name="connsiteY28" fmla="*/ 152400 h 4914900"/>
                  <a:gd name="connsiteX29" fmla="*/ 2203063 w 5897647"/>
                  <a:gd name="connsiteY29" fmla="*/ 0 h 4914900"/>
                  <a:gd name="connsiteX30" fmla="*/ 2050663 w 5897647"/>
                  <a:gd name="connsiteY30" fmla="*/ 114300 h 4914900"/>
                  <a:gd name="connsiteX31" fmla="*/ 1720463 w 5897647"/>
                  <a:gd name="connsiteY31" fmla="*/ 127000 h 4914900"/>
                  <a:gd name="connsiteX32" fmla="*/ 1529963 w 5897647"/>
                  <a:gd name="connsiteY32" fmla="*/ 165100 h 4914900"/>
                  <a:gd name="connsiteX33" fmla="*/ 1352163 w 5897647"/>
                  <a:gd name="connsiteY33" fmla="*/ 139700 h 4914900"/>
                  <a:gd name="connsiteX34" fmla="*/ 1148963 w 5897647"/>
                  <a:gd name="connsiteY34" fmla="*/ 63500 h 4914900"/>
                  <a:gd name="connsiteX35" fmla="*/ 996563 w 5897647"/>
                  <a:gd name="connsiteY35" fmla="*/ 88900 h 4914900"/>
                  <a:gd name="connsiteX36" fmla="*/ 945763 w 5897647"/>
                  <a:gd name="connsiteY36" fmla="*/ 152400 h 4914900"/>
                  <a:gd name="connsiteX37" fmla="*/ 831463 w 5897647"/>
                  <a:gd name="connsiteY37" fmla="*/ 171450 h 4914900"/>
                  <a:gd name="connsiteX38" fmla="*/ 856863 w 5897647"/>
                  <a:gd name="connsiteY38" fmla="*/ 260350 h 4914900"/>
                  <a:gd name="connsiteX39" fmla="*/ 945763 w 5897647"/>
                  <a:gd name="connsiteY39" fmla="*/ 508000 h 4914900"/>
                  <a:gd name="connsiteX40" fmla="*/ 983863 w 5897647"/>
                  <a:gd name="connsiteY40" fmla="*/ 787400 h 4914900"/>
                  <a:gd name="connsiteX41" fmla="*/ 234563 w 5897647"/>
                  <a:gd name="connsiteY41" fmla="*/ 1492250 h 4914900"/>
                  <a:gd name="connsiteX42" fmla="*/ 171063 w 5897647"/>
                  <a:gd name="connsiteY42" fmla="*/ 2489200 h 4914900"/>
                  <a:gd name="connsiteX43" fmla="*/ 1974463 w 5897647"/>
                  <a:gd name="connsiteY43" fmla="*/ 3454400 h 4914900"/>
                  <a:gd name="connsiteX44" fmla="*/ 3053963 w 5897647"/>
                  <a:gd name="connsiteY44" fmla="*/ 3759200 h 4914900"/>
                  <a:gd name="connsiteX45" fmla="*/ 3339713 w 5897647"/>
                  <a:gd name="connsiteY45" fmla="*/ 3949700 h 4914900"/>
                  <a:gd name="connsiteX46" fmla="*/ 3574663 w 5897647"/>
                  <a:gd name="connsiteY46" fmla="*/ 4368800 h 4914900"/>
                  <a:gd name="connsiteX47" fmla="*/ 3612763 w 5897647"/>
                  <a:gd name="connsiteY47" fmla="*/ 4508500 h 4914900"/>
                  <a:gd name="connsiteX48" fmla="*/ 3053963 w 5897647"/>
                  <a:gd name="connsiteY48" fmla="*/ 4914900 h 491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897647" h="4914900">
                    <a:moveTo>
                      <a:pt x="5897647" y="4225925"/>
                    </a:moveTo>
                    <a:cubicBezTo>
                      <a:pt x="5731570" y="4235450"/>
                      <a:pt x="5580735" y="4229629"/>
                      <a:pt x="5366079" y="4230687"/>
                    </a:cubicBezTo>
                    <a:lnTo>
                      <a:pt x="4609713" y="4232275"/>
                    </a:lnTo>
                    <a:lnTo>
                      <a:pt x="4568438" y="4094163"/>
                    </a:lnTo>
                    <a:lnTo>
                      <a:pt x="4463663" y="3225800"/>
                    </a:lnTo>
                    <a:lnTo>
                      <a:pt x="4527163" y="2578100"/>
                    </a:lnTo>
                    <a:lnTo>
                      <a:pt x="4831963" y="2324100"/>
                    </a:lnTo>
                    <a:lnTo>
                      <a:pt x="4933563" y="2374900"/>
                    </a:lnTo>
                    <a:lnTo>
                      <a:pt x="5441563" y="1752600"/>
                    </a:lnTo>
                    <a:lnTo>
                      <a:pt x="5276463" y="1574800"/>
                    </a:lnTo>
                    <a:lnTo>
                      <a:pt x="4387463" y="1549400"/>
                    </a:lnTo>
                    <a:lnTo>
                      <a:pt x="4158863" y="1473200"/>
                    </a:lnTo>
                    <a:lnTo>
                      <a:pt x="3866763" y="1346200"/>
                    </a:lnTo>
                    <a:lnTo>
                      <a:pt x="3866763" y="1346200"/>
                    </a:lnTo>
                    <a:lnTo>
                      <a:pt x="3612763" y="990600"/>
                    </a:lnTo>
                    <a:lnTo>
                      <a:pt x="3180963" y="546100"/>
                    </a:lnTo>
                    <a:lnTo>
                      <a:pt x="3117463" y="546100"/>
                    </a:lnTo>
                    <a:lnTo>
                      <a:pt x="3015863" y="622300"/>
                    </a:lnTo>
                    <a:lnTo>
                      <a:pt x="2799963" y="647700"/>
                    </a:lnTo>
                    <a:lnTo>
                      <a:pt x="2672963" y="787400"/>
                    </a:lnTo>
                    <a:lnTo>
                      <a:pt x="2418963" y="838200"/>
                    </a:lnTo>
                    <a:lnTo>
                      <a:pt x="2330063" y="863600"/>
                    </a:lnTo>
                    <a:lnTo>
                      <a:pt x="2253863" y="825500"/>
                    </a:lnTo>
                    <a:lnTo>
                      <a:pt x="2253863" y="825500"/>
                    </a:lnTo>
                    <a:lnTo>
                      <a:pt x="2253863" y="825500"/>
                    </a:lnTo>
                    <a:lnTo>
                      <a:pt x="2215763" y="762000"/>
                    </a:lnTo>
                    <a:lnTo>
                      <a:pt x="2266563" y="444500"/>
                    </a:lnTo>
                    <a:lnTo>
                      <a:pt x="2317363" y="279400"/>
                    </a:lnTo>
                    <a:lnTo>
                      <a:pt x="2317363" y="152400"/>
                    </a:lnTo>
                    <a:lnTo>
                      <a:pt x="2203063" y="0"/>
                    </a:lnTo>
                    <a:lnTo>
                      <a:pt x="2050663" y="114300"/>
                    </a:lnTo>
                    <a:lnTo>
                      <a:pt x="1720463" y="127000"/>
                    </a:lnTo>
                    <a:lnTo>
                      <a:pt x="1529963" y="165100"/>
                    </a:lnTo>
                    <a:lnTo>
                      <a:pt x="1352163" y="139700"/>
                    </a:lnTo>
                    <a:lnTo>
                      <a:pt x="1148963" y="63500"/>
                    </a:lnTo>
                    <a:lnTo>
                      <a:pt x="996563" y="88900"/>
                    </a:lnTo>
                    <a:lnTo>
                      <a:pt x="945763" y="152400"/>
                    </a:lnTo>
                    <a:lnTo>
                      <a:pt x="831463" y="171450"/>
                    </a:lnTo>
                    <a:lnTo>
                      <a:pt x="856863" y="260350"/>
                    </a:lnTo>
                    <a:lnTo>
                      <a:pt x="945763" y="508000"/>
                    </a:lnTo>
                    <a:lnTo>
                      <a:pt x="983863" y="787400"/>
                    </a:lnTo>
                    <a:cubicBezTo>
                      <a:pt x="956346" y="1289050"/>
                      <a:pt x="592280" y="1282700"/>
                      <a:pt x="234563" y="1492250"/>
                    </a:cubicBezTo>
                    <a:cubicBezTo>
                      <a:pt x="-123154" y="1786467"/>
                      <a:pt x="-10970" y="2194983"/>
                      <a:pt x="171063" y="2489200"/>
                    </a:cubicBezTo>
                    <a:lnTo>
                      <a:pt x="1974463" y="3454400"/>
                    </a:lnTo>
                    <a:lnTo>
                      <a:pt x="3053963" y="3759200"/>
                    </a:lnTo>
                    <a:lnTo>
                      <a:pt x="3339713" y="3949700"/>
                    </a:lnTo>
                    <a:cubicBezTo>
                      <a:pt x="3462480" y="4076700"/>
                      <a:pt x="3489996" y="4229100"/>
                      <a:pt x="3574663" y="4368800"/>
                    </a:cubicBezTo>
                    <a:lnTo>
                      <a:pt x="3612763" y="4508500"/>
                    </a:lnTo>
                    <a:lnTo>
                      <a:pt x="3053963" y="491490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8" name="CuadroTexto 7"/>
              <p:cNvSpPr txBox="1"/>
              <p:nvPr/>
            </p:nvSpPr>
            <p:spPr>
              <a:xfrm rot="1793454">
                <a:off x="2040102" y="4094129"/>
                <a:ext cx="1304710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600" b="1" dirty="0" smtClean="0"/>
                  <a:t>AUTOPISTA GENERAL RUMIÑAHUII</a:t>
                </a:r>
                <a:endParaRPr lang="es-EC" sz="600" b="1" dirty="0"/>
              </a:p>
            </p:txBody>
          </p:sp>
          <p:sp>
            <p:nvSpPr>
              <p:cNvPr id="9" name="CuadroTexto 8"/>
              <p:cNvSpPr txBox="1"/>
              <p:nvPr/>
            </p:nvSpPr>
            <p:spPr>
              <a:xfrm rot="5096179">
                <a:off x="6063424" y="4780345"/>
                <a:ext cx="73106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600" b="1" dirty="0" smtClean="0"/>
                  <a:t>AV. DEL ESTADIO</a:t>
                </a:r>
                <a:endParaRPr lang="es-EC" sz="600" b="1" dirty="0"/>
              </a:p>
            </p:txBody>
          </p:sp>
          <p:sp>
            <p:nvSpPr>
              <p:cNvPr id="10" name="CuadroTexto 9"/>
              <p:cNvSpPr txBox="1"/>
              <p:nvPr/>
            </p:nvSpPr>
            <p:spPr>
              <a:xfrm rot="19145963">
                <a:off x="4540226" y="5981904"/>
                <a:ext cx="73106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600" b="1" dirty="0" smtClean="0"/>
                  <a:t>LOLA QUINTANA</a:t>
                </a:r>
                <a:endParaRPr lang="es-EC" sz="600" b="1" dirty="0"/>
              </a:p>
            </p:txBody>
          </p:sp>
          <p:sp>
            <p:nvSpPr>
              <p:cNvPr id="11" name="CuadroTexto 10"/>
              <p:cNvSpPr txBox="1"/>
              <p:nvPr/>
            </p:nvSpPr>
            <p:spPr>
              <a:xfrm rot="21267275">
                <a:off x="6435714" y="5493687"/>
                <a:ext cx="924150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600" b="1" dirty="0" smtClean="0"/>
                  <a:t>CHARLES DARWIN</a:t>
                </a:r>
                <a:endParaRPr lang="es-EC" sz="600" b="1" dirty="0"/>
              </a:p>
            </p:txBody>
          </p:sp>
          <p:sp>
            <p:nvSpPr>
              <p:cNvPr id="12" name="CuadroTexto 11"/>
              <p:cNvSpPr txBox="1"/>
              <p:nvPr/>
            </p:nvSpPr>
            <p:spPr>
              <a:xfrm rot="18516024">
                <a:off x="6610010" y="3199625"/>
                <a:ext cx="73136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600" b="1" dirty="0" smtClean="0"/>
                  <a:t>CORNELIA POLIT</a:t>
                </a:r>
                <a:endParaRPr lang="es-EC" sz="600" b="1" dirty="0"/>
              </a:p>
            </p:txBody>
          </p:sp>
          <p:sp>
            <p:nvSpPr>
              <p:cNvPr id="13" name="CuadroTexto 12"/>
              <p:cNvSpPr txBox="1"/>
              <p:nvPr/>
            </p:nvSpPr>
            <p:spPr>
              <a:xfrm rot="20759918">
                <a:off x="4090135" y="2025002"/>
                <a:ext cx="777046" cy="184666"/>
              </a:xfrm>
              <a:custGeom>
                <a:avLst/>
                <a:gdLst>
                  <a:gd name="connsiteX0" fmla="*/ 0 w 1201946"/>
                  <a:gd name="connsiteY0" fmla="*/ 0 h 184666"/>
                  <a:gd name="connsiteX1" fmla="*/ 1201946 w 1201946"/>
                  <a:gd name="connsiteY1" fmla="*/ 0 h 184666"/>
                  <a:gd name="connsiteX2" fmla="*/ 1201946 w 1201946"/>
                  <a:gd name="connsiteY2" fmla="*/ 184666 h 184666"/>
                  <a:gd name="connsiteX3" fmla="*/ 0 w 1201946"/>
                  <a:gd name="connsiteY3" fmla="*/ 184666 h 184666"/>
                  <a:gd name="connsiteX4" fmla="*/ 0 w 1201946"/>
                  <a:gd name="connsiteY4" fmla="*/ 0 h 184666"/>
                  <a:gd name="connsiteX0" fmla="*/ 0 w 1201946"/>
                  <a:gd name="connsiteY0" fmla="*/ 0 h 184666"/>
                  <a:gd name="connsiteX1" fmla="*/ 458996 w 1201946"/>
                  <a:gd name="connsiteY1" fmla="*/ 165100 h 184666"/>
                  <a:gd name="connsiteX2" fmla="*/ 1201946 w 1201946"/>
                  <a:gd name="connsiteY2" fmla="*/ 184666 h 184666"/>
                  <a:gd name="connsiteX3" fmla="*/ 0 w 1201946"/>
                  <a:gd name="connsiteY3" fmla="*/ 184666 h 184666"/>
                  <a:gd name="connsiteX4" fmla="*/ 0 w 1201946"/>
                  <a:gd name="connsiteY4" fmla="*/ 0 h 18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1946" h="184666">
                    <a:moveTo>
                      <a:pt x="0" y="0"/>
                    </a:moveTo>
                    <a:lnTo>
                      <a:pt x="458996" y="165100"/>
                    </a:lnTo>
                    <a:lnTo>
                      <a:pt x="1201946" y="184666"/>
                    </a:lnTo>
                    <a:lnTo>
                      <a:pt x="0" y="18466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600" b="1" dirty="0" smtClean="0"/>
                  <a:t>NELA MARTINEZ</a:t>
                </a:r>
                <a:endParaRPr lang="es-EC" sz="600" b="1" dirty="0"/>
              </a:p>
            </p:txBody>
          </p:sp>
          <p:sp>
            <p:nvSpPr>
              <p:cNvPr id="14" name="CuadroTexto 13"/>
              <p:cNvSpPr txBox="1"/>
              <p:nvPr/>
            </p:nvSpPr>
            <p:spPr>
              <a:xfrm>
                <a:off x="5939196" y="2781554"/>
                <a:ext cx="1201946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600" b="1" dirty="0" smtClean="0"/>
                  <a:t>SEBASTIAN DE BENALCAZAR</a:t>
                </a:r>
                <a:endParaRPr lang="es-EC" sz="600" b="1" dirty="0"/>
              </a:p>
            </p:txBody>
          </p:sp>
          <p:sp>
            <p:nvSpPr>
              <p:cNvPr id="15" name="CuadroTexto 14"/>
              <p:cNvSpPr txBox="1"/>
              <p:nvPr/>
            </p:nvSpPr>
            <p:spPr>
              <a:xfrm rot="21428184">
                <a:off x="3070335" y="1397996"/>
                <a:ext cx="777046" cy="184666"/>
              </a:xfrm>
              <a:custGeom>
                <a:avLst/>
                <a:gdLst>
                  <a:gd name="connsiteX0" fmla="*/ 0 w 1201946"/>
                  <a:gd name="connsiteY0" fmla="*/ 0 h 184666"/>
                  <a:gd name="connsiteX1" fmla="*/ 1201946 w 1201946"/>
                  <a:gd name="connsiteY1" fmla="*/ 0 h 184666"/>
                  <a:gd name="connsiteX2" fmla="*/ 1201946 w 1201946"/>
                  <a:gd name="connsiteY2" fmla="*/ 184666 h 184666"/>
                  <a:gd name="connsiteX3" fmla="*/ 0 w 1201946"/>
                  <a:gd name="connsiteY3" fmla="*/ 184666 h 184666"/>
                  <a:gd name="connsiteX4" fmla="*/ 0 w 1201946"/>
                  <a:gd name="connsiteY4" fmla="*/ 0 h 184666"/>
                  <a:gd name="connsiteX0" fmla="*/ 0 w 1201946"/>
                  <a:gd name="connsiteY0" fmla="*/ 0 h 184666"/>
                  <a:gd name="connsiteX1" fmla="*/ 458996 w 1201946"/>
                  <a:gd name="connsiteY1" fmla="*/ 165100 h 184666"/>
                  <a:gd name="connsiteX2" fmla="*/ 1201946 w 1201946"/>
                  <a:gd name="connsiteY2" fmla="*/ 184666 h 184666"/>
                  <a:gd name="connsiteX3" fmla="*/ 0 w 1201946"/>
                  <a:gd name="connsiteY3" fmla="*/ 184666 h 184666"/>
                  <a:gd name="connsiteX4" fmla="*/ 0 w 1201946"/>
                  <a:gd name="connsiteY4" fmla="*/ 0 h 18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1946" h="184666">
                    <a:moveTo>
                      <a:pt x="0" y="0"/>
                    </a:moveTo>
                    <a:lnTo>
                      <a:pt x="458996" y="165100"/>
                    </a:lnTo>
                    <a:lnTo>
                      <a:pt x="1201946" y="184666"/>
                    </a:lnTo>
                    <a:lnTo>
                      <a:pt x="0" y="18466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600" b="1" dirty="0" smtClean="0"/>
                  <a:t>NELA MARTINEZ</a:t>
                </a:r>
                <a:endParaRPr lang="es-EC" sz="600" b="1" dirty="0"/>
              </a:p>
            </p:txBody>
          </p:sp>
          <p:pic>
            <p:nvPicPr>
              <p:cNvPr id="16" name="Picture 8" descr="http://www.juntadeandalucia.es/averroes/mochiladigitalESO/sec/recursos_ambito/socio_linguistico/espa_sociales/imagen_2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401979">
                <a:off x="7395790" y="1141508"/>
                <a:ext cx="800787" cy="7698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Flecha derecha 16"/>
              <p:cNvSpPr/>
              <p:nvPr/>
            </p:nvSpPr>
            <p:spPr>
              <a:xfrm rot="16818557">
                <a:off x="2585064" y="1006613"/>
                <a:ext cx="186693" cy="14258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8" name="Flecha derecha 17"/>
              <p:cNvSpPr/>
              <p:nvPr/>
            </p:nvSpPr>
            <p:spPr>
              <a:xfrm rot="3964835">
                <a:off x="5655408" y="6304595"/>
                <a:ext cx="308229" cy="19469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9" name="Llamada rectangular redondeada 18"/>
              <p:cNvSpPr/>
              <p:nvPr/>
            </p:nvSpPr>
            <p:spPr>
              <a:xfrm>
                <a:off x="1759031" y="1048959"/>
                <a:ext cx="735639" cy="164594"/>
              </a:xfrm>
              <a:prstGeom prst="wedgeRoundRectCallout">
                <a:avLst>
                  <a:gd name="adj1" fmla="val 65767"/>
                  <a:gd name="adj2" fmla="val 3664"/>
                  <a:gd name="adj3" fmla="val 16667"/>
                </a:avLst>
              </a:prstGeom>
              <a:solidFill>
                <a:srgbClr val="0070C0">
                  <a:alpha val="51000"/>
                </a:srgb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000" b="1" dirty="0" smtClean="0">
                    <a:solidFill>
                      <a:schemeClr val="tx1"/>
                    </a:solidFill>
                  </a:rPr>
                  <a:t>QUITO</a:t>
                </a:r>
                <a:endParaRPr lang="es-ES" sz="1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Llamada rectangular redondeada 19"/>
              <p:cNvSpPr/>
              <p:nvPr/>
            </p:nvSpPr>
            <p:spPr>
              <a:xfrm>
                <a:off x="6082908" y="6153467"/>
                <a:ext cx="757137" cy="189873"/>
              </a:xfrm>
              <a:prstGeom prst="wedgeRoundRectCallout">
                <a:avLst>
                  <a:gd name="adj1" fmla="val -86133"/>
                  <a:gd name="adj2" fmla="val 39095"/>
                  <a:gd name="adj3" fmla="val 16667"/>
                </a:avLst>
              </a:prstGeom>
              <a:solidFill>
                <a:srgbClr val="0070C0">
                  <a:alpha val="51000"/>
                </a:srgb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000" b="1" dirty="0" smtClean="0">
                    <a:solidFill>
                      <a:schemeClr val="tx1"/>
                    </a:solidFill>
                  </a:rPr>
                  <a:t>VALLE</a:t>
                </a:r>
                <a:endParaRPr lang="es-ES" sz="10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5" name="Forma libre 24"/>
            <p:cNvSpPr/>
            <p:nvPr/>
          </p:nvSpPr>
          <p:spPr>
            <a:xfrm>
              <a:off x="4110990" y="5084446"/>
              <a:ext cx="1389698" cy="868680"/>
            </a:xfrm>
            <a:custGeom>
              <a:avLst/>
              <a:gdLst>
                <a:gd name="connsiteX0" fmla="*/ 1519238 w 1519238"/>
                <a:gd name="connsiteY0" fmla="*/ 457200 h 771525"/>
                <a:gd name="connsiteX1" fmla="*/ 1519238 w 1519238"/>
                <a:gd name="connsiteY1" fmla="*/ 457200 h 771525"/>
                <a:gd name="connsiteX2" fmla="*/ 1462088 w 1519238"/>
                <a:gd name="connsiteY2" fmla="*/ 438150 h 771525"/>
                <a:gd name="connsiteX3" fmla="*/ 1057275 w 1519238"/>
                <a:gd name="connsiteY3" fmla="*/ 466725 h 771525"/>
                <a:gd name="connsiteX4" fmla="*/ 1033463 w 1519238"/>
                <a:gd name="connsiteY4" fmla="*/ 300038 h 771525"/>
                <a:gd name="connsiteX5" fmla="*/ 647700 w 1519238"/>
                <a:gd name="connsiteY5" fmla="*/ 142875 h 771525"/>
                <a:gd name="connsiteX6" fmla="*/ 147638 w 1519238"/>
                <a:gd name="connsiteY6" fmla="*/ 0 h 771525"/>
                <a:gd name="connsiteX7" fmla="*/ 0 w 1519238"/>
                <a:gd name="connsiteY7" fmla="*/ 238125 h 771525"/>
                <a:gd name="connsiteX8" fmla="*/ 204788 w 1519238"/>
                <a:gd name="connsiteY8" fmla="*/ 700088 h 771525"/>
                <a:gd name="connsiteX9" fmla="*/ 333375 w 1519238"/>
                <a:gd name="connsiteY9" fmla="*/ 771525 h 771525"/>
                <a:gd name="connsiteX0" fmla="*/ 1519238 w 1519238"/>
                <a:gd name="connsiteY0" fmla="*/ 457200 h 947738"/>
                <a:gd name="connsiteX1" fmla="*/ 1519238 w 1519238"/>
                <a:gd name="connsiteY1" fmla="*/ 457200 h 947738"/>
                <a:gd name="connsiteX2" fmla="*/ 1462088 w 1519238"/>
                <a:gd name="connsiteY2" fmla="*/ 438150 h 947738"/>
                <a:gd name="connsiteX3" fmla="*/ 1057275 w 1519238"/>
                <a:gd name="connsiteY3" fmla="*/ 466725 h 947738"/>
                <a:gd name="connsiteX4" fmla="*/ 1033463 w 1519238"/>
                <a:gd name="connsiteY4" fmla="*/ 300038 h 947738"/>
                <a:gd name="connsiteX5" fmla="*/ 647700 w 1519238"/>
                <a:gd name="connsiteY5" fmla="*/ 142875 h 947738"/>
                <a:gd name="connsiteX6" fmla="*/ 147638 w 1519238"/>
                <a:gd name="connsiteY6" fmla="*/ 0 h 947738"/>
                <a:gd name="connsiteX7" fmla="*/ 0 w 1519238"/>
                <a:gd name="connsiteY7" fmla="*/ 238125 h 947738"/>
                <a:gd name="connsiteX8" fmla="*/ 204788 w 1519238"/>
                <a:gd name="connsiteY8" fmla="*/ 700088 h 947738"/>
                <a:gd name="connsiteX9" fmla="*/ 166687 w 1519238"/>
                <a:gd name="connsiteY9" fmla="*/ 947738 h 947738"/>
                <a:gd name="connsiteX0" fmla="*/ 1519238 w 1519238"/>
                <a:gd name="connsiteY0" fmla="*/ 457200 h 947738"/>
                <a:gd name="connsiteX1" fmla="*/ 1519238 w 1519238"/>
                <a:gd name="connsiteY1" fmla="*/ 457200 h 947738"/>
                <a:gd name="connsiteX2" fmla="*/ 1462088 w 1519238"/>
                <a:gd name="connsiteY2" fmla="*/ 438150 h 947738"/>
                <a:gd name="connsiteX3" fmla="*/ 1057275 w 1519238"/>
                <a:gd name="connsiteY3" fmla="*/ 466725 h 947738"/>
                <a:gd name="connsiteX4" fmla="*/ 1033463 w 1519238"/>
                <a:gd name="connsiteY4" fmla="*/ 300038 h 947738"/>
                <a:gd name="connsiteX5" fmla="*/ 647700 w 1519238"/>
                <a:gd name="connsiteY5" fmla="*/ 142875 h 947738"/>
                <a:gd name="connsiteX6" fmla="*/ 147638 w 1519238"/>
                <a:gd name="connsiteY6" fmla="*/ 0 h 947738"/>
                <a:gd name="connsiteX7" fmla="*/ 0 w 1519238"/>
                <a:gd name="connsiteY7" fmla="*/ 238125 h 947738"/>
                <a:gd name="connsiteX8" fmla="*/ 204788 w 1519238"/>
                <a:gd name="connsiteY8" fmla="*/ 700088 h 947738"/>
                <a:gd name="connsiteX9" fmla="*/ 357188 w 1519238"/>
                <a:gd name="connsiteY9" fmla="*/ 833437 h 947738"/>
                <a:gd name="connsiteX10" fmla="*/ 166687 w 1519238"/>
                <a:gd name="connsiteY10" fmla="*/ 947738 h 947738"/>
                <a:gd name="connsiteX0" fmla="*/ 1519238 w 1519238"/>
                <a:gd name="connsiteY0" fmla="*/ 457200 h 947738"/>
                <a:gd name="connsiteX1" fmla="*/ 1519238 w 1519238"/>
                <a:gd name="connsiteY1" fmla="*/ 457200 h 947738"/>
                <a:gd name="connsiteX2" fmla="*/ 1462088 w 1519238"/>
                <a:gd name="connsiteY2" fmla="*/ 438150 h 947738"/>
                <a:gd name="connsiteX3" fmla="*/ 1057275 w 1519238"/>
                <a:gd name="connsiteY3" fmla="*/ 466725 h 947738"/>
                <a:gd name="connsiteX4" fmla="*/ 1033463 w 1519238"/>
                <a:gd name="connsiteY4" fmla="*/ 300038 h 947738"/>
                <a:gd name="connsiteX5" fmla="*/ 647700 w 1519238"/>
                <a:gd name="connsiteY5" fmla="*/ 142875 h 947738"/>
                <a:gd name="connsiteX6" fmla="*/ 147638 w 1519238"/>
                <a:gd name="connsiteY6" fmla="*/ 0 h 947738"/>
                <a:gd name="connsiteX7" fmla="*/ 0 w 1519238"/>
                <a:gd name="connsiteY7" fmla="*/ 238125 h 947738"/>
                <a:gd name="connsiteX8" fmla="*/ 204788 w 1519238"/>
                <a:gd name="connsiteY8" fmla="*/ 700088 h 947738"/>
                <a:gd name="connsiteX9" fmla="*/ 357188 w 1519238"/>
                <a:gd name="connsiteY9" fmla="*/ 833437 h 947738"/>
                <a:gd name="connsiteX10" fmla="*/ 166687 w 1519238"/>
                <a:gd name="connsiteY10" fmla="*/ 947738 h 947738"/>
                <a:gd name="connsiteX0" fmla="*/ 1519238 w 1519238"/>
                <a:gd name="connsiteY0" fmla="*/ 457200 h 952500"/>
                <a:gd name="connsiteX1" fmla="*/ 1519238 w 1519238"/>
                <a:gd name="connsiteY1" fmla="*/ 457200 h 952500"/>
                <a:gd name="connsiteX2" fmla="*/ 1462088 w 1519238"/>
                <a:gd name="connsiteY2" fmla="*/ 438150 h 952500"/>
                <a:gd name="connsiteX3" fmla="*/ 1057275 w 1519238"/>
                <a:gd name="connsiteY3" fmla="*/ 466725 h 952500"/>
                <a:gd name="connsiteX4" fmla="*/ 1033463 w 1519238"/>
                <a:gd name="connsiteY4" fmla="*/ 300038 h 952500"/>
                <a:gd name="connsiteX5" fmla="*/ 647700 w 1519238"/>
                <a:gd name="connsiteY5" fmla="*/ 142875 h 952500"/>
                <a:gd name="connsiteX6" fmla="*/ 147638 w 1519238"/>
                <a:gd name="connsiteY6" fmla="*/ 0 h 952500"/>
                <a:gd name="connsiteX7" fmla="*/ 0 w 1519238"/>
                <a:gd name="connsiteY7" fmla="*/ 238125 h 952500"/>
                <a:gd name="connsiteX8" fmla="*/ 204788 w 1519238"/>
                <a:gd name="connsiteY8" fmla="*/ 700088 h 952500"/>
                <a:gd name="connsiteX9" fmla="*/ 357188 w 1519238"/>
                <a:gd name="connsiteY9" fmla="*/ 833437 h 952500"/>
                <a:gd name="connsiteX10" fmla="*/ 176212 w 1519238"/>
                <a:gd name="connsiteY10" fmla="*/ 952500 h 952500"/>
                <a:gd name="connsiteX0" fmla="*/ 1519238 w 1519238"/>
                <a:gd name="connsiteY0" fmla="*/ 457200 h 952500"/>
                <a:gd name="connsiteX1" fmla="*/ 1519238 w 1519238"/>
                <a:gd name="connsiteY1" fmla="*/ 457200 h 952500"/>
                <a:gd name="connsiteX2" fmla="*/ 1462088 w 1519238"/>
                <a:gd name="connsiteY2" fmla="*/ 438150 h 952500"/>
                <a:gd name="connsiteX3" fmla="*/ 1057275 w 1519238"/>
                <a:gd name="connsiteY3" fmla="*/ 466725 h 952500"/>
                <a:gd name="connsiteX4" fmla="*/ 1033463 w 1519238"/>
                <a:gd name="connsiteY4" fmla="*/ 300038 h 952500"/>
                <a:gd name="connsiteX5" fmla="*/ 647700 w 1519238"/>
                <a:gd name="connsiteY5" fmla="*/ 142875 h 952500"/>
                <a:gd name="connsiteX6" fmla="*/ 147638 w 1519238"/>
                <a:gd name="connsiteY6" fmla="*/ 0 h 952500"/>
                <a:gd name="connsiteX7" fmla="*/ 0 w 1519238"/>
                <a:gd name="connsiteY7" fmla="*/ 238125 h 952500"/>
                <a:gd name="connsiteX8" fmla="*/ 204788 w 1519238"/>
                <a:gd name="connsiteY8" fmla="*/ 700088 h 952500"/>
                <a:gd name="connsiteX9" fmla="*/ 357188 w 1519238"/>
                <a:gd name="connsiteY9" fmla="*/ 833437 h 952500"/>
                <a:gd name="connsiteX10" fmla="*/ 176212 w 1519238"/>
                <a:gd name="connsiteY10" fmla="*/ 952500 h 952500"/>
                <a:gd name="connsiteX0" fmla="*/ 1519238 w 1519238"/>
                <a:gd name="connsiteY0" fmla="*/ 457200 h 952500"/>
                <a:gd name="connsiteX1" fmla="*/ 1519238 w 1519238"/>
                <a:gd name="connsiteY1" fmla="*/ 457200 h 952500"/>
                <a:gd name="connsiteX2" fmla="*/ 1462088 w 1519238"/>
                <a:gd name="connsiteY2" fmla="*/ 438150 h 952500"/>
                <a:gd name="connsiteX3" fmla="*/ 1057275 w 1519238"/>
                <a:gd name="connsiteY3" fmla="*/ 466725 h 952500"/>
                <a:gd name="connsiteX4" fmla="*/ 1033463 w 1519238"/>
                <a:gd name="connsiteY4" fmla="*/ 300038 h 952500"/>
                <a:gd name="connsiteX5" fmla="*/ 647700 w 1519238"/>
                <a:gd name="connsiteY5" fmla="*/ 142875 h 952500"/>
                <a:gd name="connsiteX6" fmla="*/ 147638 w 1519238"/>
                <a:gd name="connsiteY6" fmla="*/ 0 h 952500"/>
                <a:gd name="connsiteX7" fmla="*/ 0 w 1519238"/>
                <a:gd name="connsiteY7" fmla="*/ 238125 h 952500"/>
                <a:gd name="connsiteX8" fmla="*/ 204788 w 1519238"/>
                <a:gd name="connsiteY8" fmla="*/ 700088 h 952500"/>
                <a:gd name="connsiteX9" fmla="*/ 357188 w 1519238"/>
                <a:gd name="connsiteY9" fmla="*/ 833437 h 952500"/>
                <a:gd name="connsiteX10" fmla="*/ 176212 w 1519238"/>
                <a:gd name="connsiteY10" fmla="*/ 952500 h 952500"/>
                <a:gd name="connsiteX0" fmla="*/ 1519238 w 1519238"/>
                <a:gd name="connsiteY0" fmla="*/ 457200 h 952500"/>
                <a:gd name="connsiteX1" fmla="*/ 1519238 w 1519238"/>
                <a:gd name="connsiteY1" fmla="*/ 457200 h 952500"/>
                <a:gd name="connsiteX2" fmla="*/ 1462088 w 1519238"/>
                <a:gd name="connsiteY2" fmla="*/ 438150 h 952500"/>
                <a:gd name="connsiteX3" fmla="*/ 1057275 w 1519238"/>
                <a:gd name="connsiteY3" fmla="*/ 466725 h 952500"/>
                <a:gd name="connsiteX4" fmla="*/ 1033463 w 1519238"/>
                <a:gd name="connsiteY4" fmla="*/ 300038 h 952500"/>
                <a:gd name="connsiteX5" fmla="*/ 647700 w 1519238"/>
                <a:gd name="connsiteY5" fmla="*/ 142875 h 952500"/>
                <a:gd name="connsiteX6" fmla="*/ 147638 w 1519238"/>
                <a:gd name="connsiteY6" fmla="*/ 0 h 952500"/>
                <a:gd name="connsiteX7" fmla="*/ 0 w 1519238"/>
                <a:gd name="connsiteY7" fmla="*/ 238125 h 952500"/>
                <a:gd name="connsiteX8" fmla="*/ 209551 w 1519238"/>
                <a:gd name="connsiteY8" fmla="*/ 685800 h 952500"/>
                <a:gd name="connsiteX9" fmla="*/ 357188 w 1519238"/>
                <a:gd name="connsiteY9" fmla="*/ 833437 h 952500"/>
                <a:gd name="connsiteX10" fmla="*/ 176212 w 1519238"/>
                <a:gd name="connsiteY10" fmla="*/ 952500 h 952500"/>
                <a:gd name="connsiteX0" fmla="*/ 1519238 w 1519238"/>
                <a:gd name="connsiteY0" fmla="*/ 457200 h 952500"/>
                <a:gd name="connsiteX1" fmla="*/ 1519238 w 1519238"/>
                <a:gd name="connsiteY1" fmla="*/ 457200 h 952500"/>
                <a:gd name="connsiteX2" fmla="*/ 1462088 w 1519238"/>
                <a:gd name="connsiteY2" fmla="*/ 438150 h 952500"/>
                <a:gd name="connsiteX3" fmla="*/ 1057275 w 1519238"/>
                <a:gd name="connsiteY3" fmla="*/ 466725 h 952500"/>
                <a:gd name="connsiteX4" fmla="*/ 1033463 w 1519238"/>
                <a:gd name="connsiteY4" fmla="*/ 300038 h 952500"/>
                <a:gd name="connsiteX5" fmla="*/ 647700 w 1519238"/>
                <a:gd name="connsiteY5" fmla="*/ 142875 h 952500"/>
                <a:gd name="connsiteX6" fmla="*/ 147638 w 1519238"/>
                <a:gd name="connsiteY6" fmla="*/ 0 h 952500"/>
                <a:gd name="connsiteX7" fmla="*/ 0 w 1519238"/>
                <a:gd name="connsiteY7" fmla="*/ 238125 h 952500"/>
                <a:gd name="connsiteX8" fmla="*/ 209551 w 1519238"/>
                <a:gd name="connsiteY8" fmla="*/ 685800 h 952500"/>
                <a:gd name="connsiteX9" fmla="*/ 376238 w 1519238"/>
                <a:gd name="connsiteY9" fmla="*/ 842962 h 952500"/>
                <a:gd name="connsiteX10" fmla="*/ 176212 w 1519238"/>
                <a:gd name="connsiteY10" fmla="*/ 952500 h 952500"/>
                <a:gd name="connsiteX0" fmla="*/ 1519238 w 1519238"/>
                <a:gd name="connsiteY0" fmla="*/ 457200 h 952500"/>
                <a:gd name="connsiteX1" fmla="*/ 1519238 w 1519238"/>
                <a:gd name="connsiteY1" fmla="*/ 457200 h 952500"/>
                <a:gd name="connsiteX2" fmla="*/ 1462088 w 1519238"/>
                <a:gd name="connsiteY2" fmla="*/ 438150 h 952500"/>
                <a:gd name="connsiteX3" fmla="*/ 1057275 w 1519238"/>
                <a:gd name="connsiteY3" fmla="*/ 466725 h 952500"/>
                <a:gd name="connsiteX4" fmla="*/ 1033463 w 1519238"/>
                <a:gd name="connsiteY4" fmla="*/ 300038 h 952500"/>
                <a:gd name="connsiteX5" fmla="*/ 647700 w 1519238"/>
                <a:gd name="connsiteY5" fmla="*/ 142875 h 952500"/>
                <a:gd name="connsiteX6" fmla="*/ 147638 w 1519238"/>
                <a:gd name="connsiteY6" fmla="*/ 0 h 952500"/>
                <a:gd name="connsiteX7" fmla="*/ 0 w 1519238"/>
                <a:gd name="connsiteY7" fmla="*/ 238125 h 952500"/>
                <a:gd name="connsiteX8" fmla="*/ 209551 w 1519238"/>
                <a:gd name="connsiteY8" fmla="*/ 685800 h 952500"/>
                <a:gd name="connsiteX9" fmla="*/ 357188 w 1519238"/>
                <a:gd name="connsiteY9" fmla="*/ 842962 h 952500"/>
                <a:gd name="connsiteX10" fmla="*/ 176212 w 1519238"/>
                <a:gd name="connsiteY10" fmla="*/ 952500 h 952500"/>
                <a:gd name="connsiteX0" fmla="*/ 1519238 w 1519238"/>
                <a:gd name="connsiteY0" fmla="*/ 373380 h 868680"/>
                <a:gd name="connsiteX1" fmla="*/ 1519238 w 1519238"/>
                <a:gd name="connsiteY1" fmla="*/ 373380 h 868680"/>
                <a:gd name="connsiteX2" fmla="*/ 1462088 w 1519238"/>
                <a:gd name="connsiteY2" fmla="*/ 354330 h 868680"/>
                <a:gd name="connsiteX3" fmla="*/ 1057275 w 1519238"/>
                <a:gd name="connsiteY3" fmla="*/ 382905 h 868680"/>
                <a:gd name="connsiteX4" fmla="*/ 1033463 w 1519238"/>
                <a:gd name="connsiteY4" fmla="*/ 216218 h 868680"/>
                <a:gd name="connsiteX5" fmla="*/ 647700 w 1519238"/>
                <a:gd name="connsiteY5" fmla="*/ 59055 h 868680"/>
                <a:gd name="connsiteX6" fmla="*/ 360998 w 1519238"/>
                <a:gd name="connsiteY6" fmla="*/ 0 h 868680"/>
                <a:gd name="connsiteX7" fmla="*/ 0 w 1519238"/>
                <a:gd name="connsiteY7" fmla="*/ 154305 h 868680"/>
                <a:gd name="connsiteX8" fmla="*/ 209551 w 1519238"/>
                <a:gd name="connsiteY8" fmla="*/ 601980 h 868680"/>
                <a:gd name="connsiteX9" fmla="*/ 357188 w 1519238"/>
                <a:gd name="connsiteY9" fmla="*/ 759142 h 868680"/>
                <a:gd name="connsiteX10" fmla="*/ 176212 w 1519238"/>
                <a:gd name="connsiteY10" fmla="*/ 868680 h 868680"/>
                <a:gd name="connsiteX0" fmla="*/ 1389698 w 1389698"/>
                <a:gd name="connsiteY0" fmla="*/ 373380 h 868680"/>
                <a:gd name="connsiteX1" fmla="*/ 1389698 w 1389698"/>
                <a:gd name="connsiteY1" fmla="*/ 373380 h 868680"/>
                <a:gd name="connsiteX2" fmla="*/ 1332548 w 1389698"/>
                <a:gd name="connsiteY2" fmla="*/ 354330 h 868680"/>
                <a:gd name="connsiteX3" fmla="*/ 927735 w 1389698"/>
                <a:gd name="connsiteY3" fmla="*/ 382905 h 868680"/>
                <a:gd name="connsiteX4" fmla="*/ 903923 w 1389698"/>
                <a:gd name="connsiteY4" fmla="*/ 216218 h 868680"/>
                <a:gd name="connsiteX5" fmla="*/ 518160 w 1389698"/>
                <a:gd name="connsiteY5" fmla="*/ 59055 h 868680"/>
                <a:gd name="connsiteX6" fmla="*/ 231458 w 1389698"/>
                <a:gd name="connsiteY6" fmla="*/ 0 h 868680"/>
                <a:gd name="connsiteX7" fmla="*/ 0 w 1389698"/>
                <a:gd name="connsiteY7" fmla="*/ 321945 h 868680"/>
                <a:gd name="connsiteX8" fmla="*/ 80011 w 1389698"/>
                <a:gd name="connsiteY8" fmla="*/ 601980 h 868680"/>
                <a:gd name="connsiteX9" fmla="*/ 227648 w 1389698"/>
                <a:gd name="connsiteY9" fmla="*/ 759142 h 868680"/>
                <a:gd name="connsiteX10" fmla="*/ 46672 w 1389698"/>
                <a:gd name="connsiteY10" fmla="*/ 86868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9698" h="868680">
                  <a:moveTo>
                    <a:pt x="1389698" y="373380"/>
                  </a:moveTo>
                  <a:lnTo>
                    <a:pt x="1389698" y="373380"/>
                  </a:lnTo>
                  <a:lnTo>
                    <a:pt x="1332548" y="354330"/>
                  </a:lnTo>
                  <a:lnTo>
                    <a:pt x="927735" y="382905"/>
                  </a:lnTo>
                  <a:lnTo>
                    <a:pt x="903923" y="216218"/>
                  </a:lnTo>
                  <a:lnTo>
                    <a:pt x="518160" y="59055"/>
                  </a:lnTo>
                  <a:lnTo>
                    <a:pt x="231458" y="0"/>
                  </a:lnTo>
                  <a:lnTo>
                    <a:pt x="0" y="321945"/>
                  </a:lnTo>
                  <a:lnTo>
                    <a:pt x="80011" y="601980"/>
                  </a:lnTo>
                  <a:cubicBezTo>
                    <a:pt x="137161" y="652780"/>
                    <a:pt x="232411" y="732155"/>
                    <a:pt x="227648" y="759142"/>
                  </a:cubicBezTo>
                  <a:cubicBezTo>
                    <a:pt x="173673" y="844867"/>
                    <a:pt x="110172" y="830580"/>
                    <a:pt x="46672" y="868680"/>
                  </a:cubicBezTo>
                </a:path>
              </a:pathLst>
            </a:custGeom>
            <a:noFill/>
            <a:ln w="3810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4479635" y="3244334"/>
              <a:ext cx="1847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endParaRPr lang="es-EC" b="1" dirty="0"/>
            </a:p>
          </p:txBody>
        </p:sp>
        <p:sp>
          <p:nvSpPr>
            <p:cNvPr id="27" name="Llamada rectangular redondeada 26"/>
            <p:cNvSpPr/>
            <p:nvPr/>
          </p:nvSpPr>
          <p:spPr>
            <a:xfrm>
              <a:off x="3270332" y="1034391"/>
              <a:ext cx="1671291" cy="364053"/>
            </a:xfrm>
            <a:prstGeom prst="wedgeRoundRectCallout">
              <a:avLst>
                <a:gd name="adj1" fmla="val -28719"/>
                <a:gd name="adj2" fmla="val 142098"/>
                <a:gd name="adj3" fmla="val 16667"/>
              </a:avLst>
            </a:prstGeom>
            <a:solidFill>
              <a:srgbClr val="FF0000">
                <a:alpha val="5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s-EC" sz="1000" b="1" dirty="0">
                  <a:solidFill>
                    <a:schemeClr val="tx1"/>
                  </a:solidFill>
                </a:rPr>
                <a:t>RUTA ACTUAL DE LA ARMENIA - CONOCOTO</a:t>
              </a:r>
            </a:p>
          </p:txBody>
        </p:sp>
        <p:sp>
          <p:nvSpPr>
            <p:cNvPr id="28" name="Llamada rectangular redondeada 27"/>
            <p:cNvSpPr/>
            <p:nvPr/>
          </p:nvSpPr>
          <p:spPr>
            <a:xfrm>
              <a:off x="3323672" y="4444312"/>
              <a:ext cx="1585019" cy="364053"/>
            </a:xfrm>
            <a:prstGeom prst="wedgeRoundRectCallout">
              <a:avLst>
                <a:gd name="adj1" fmla="val 28560"/>
                <a:gd name="adj2" fmla="val 135801"/>
                <a:gd name="adj3" fmla="val 16667"/>
              </a:avLst>
            </a:prstGeom>
            <a:solidFill>
              <a:srgbClr val="002060">
                <a:alpha val="51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s-EC" sz="1000" b="1" dirty="0" smtClean="0">
                  <a:solidFill>
                    <a:schemeClr val="tx1"/>
                  </a:solidFill>
                </a:rPr>
                <a:t>PROPUESTA </a:t>
              </a:r>
            </a:p>
            <a:p>
              <a:pPr algn="ctr">
                <a:defRPr/>
              </a:pPr>
              <a:r>
                <a:rPr lang="es-EC" sz="1000" b="1" dirty="0" smtClean="0">
                  <a:solidFill>
                    <a:schemeClr val="tx1"/>
                  </a:solidFill>
                </a:rPr>
                <a:t>ARMENIA - CONOCOTO</a:t>
              </a:r>
              <a:endParaRPr lang="es-EC" sz="1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0" name="4 CuadroTexto"/>
          <p:cNvSpPr txBox="1">
            <a:spLocks noChangeArrowheads="1"/>
          </p:cNvSpPr>
          <p:nvPr/>
        </p:nvSpPr>
        <p:spPr bwMode="auto">
          <a:xfrm>
            <a:off x="46618" y="5882711"/>
            <a:ext cx="2415182" cy="887396"/>
          </a:xfrm>
          <a:prstGeom prst="rect">
            <a:avLst/>
          </a:prstGeom>
          <a:solidFill>
            <a:schemeClr val="bg1"/>
          </a:solidFill>
          <a:effectLst>
            <a:outerShdw blurRad="50800" dist="38100" dir="18900000" algn="bl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C"/>
            </a:defPPr>
            <a:lvl1pPr algn="ctr"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s-EC" altLang="es-EC" sz="1800" dirty="0" smtClean="0"/>
              <a:t>PROPUESTA</a:t>
            </a:r>
          </a:p>
          <a:p>
            <a:pPr algn="l"/>
            <a:r>
              <a:rPr lang="es-EC" altLang="es-EC" sz="1200" dirty="0" smtClean="0"/>
              <a:t>Distancia</a:t>
            </a:r>
            <a:r>
              <a:rPr lang="es-EC" altLang="es-EC" sz="1200" dirty="0"/>
              <a:t>:	        </a:t>
            </a:r>
            <a:r>
              <a:rPr lang="es-EC" altLang="es-EC" sz="1200" dirty="0" smtClean="0"/>
              <a:t>     1 </a:t>
            </a:r>
            <a:r>
              <a:rPr lang="es-EC" altLang="es-EC" sz="1200" dirty="0"/>
              <a:t>Km.</a:t>
            </a:r>
          </a:p>
          <a:p>
            <a:pPr algn="l"/>
            <a:r>
              <a:rPr lang="es-EC" altLang="es-EC" sz="1200" dirty="0"/>
              <a:t>Tiempo </a:t>
            </a:r>
            <a:r>
              <a:rPr lang="es-EC" altLang="es-EC" sz="1200" dirty="0" smtClean="0"/>
              <a:t>Hora Pico:      5 a 10 min. </a:t>
            </a:r>
            <a:endParaRPr lang="es-EC" altLang="es-EC" sz="1200" dirty="0"/>
          </a:p>
          <a:p>
            <a:pPr algn="l"/>
            <a:r>
              <a:rPr lang="es-EC" altLang="es-EC" sz="1200" dirty="0" smtClean="0"/>
              <a:t>V. </a:t>
            </a:r>
            <a:r>
              <a:rPr lang="es-EC" altLang="es-EC" sz="1200" dirty="0"/>
              <a:t>Promedio:   </a:t>
            </a:r>
            <a:r>
              <a:rPr lang="es-EC" altLang="es-EC" sz="1200" dirty="0" smtClean="0"/>
              <a:t>             25 </a:t>
            </a:r>
            <a:r>
              <a:rPr lang="es-EC" altLang="es-EC" sz="1200" dirty="0"/>
              <a:t>a </a:t>
            </a:r>
            <a:r>
              <a:rPr lang="es-EC" altLang="es-EC" sz="1200" dirty="0" smtClean="0"/>
              <a:t>50 </a:t>
            </a:r>
            <a:r>
              <a:rPr lang="es-EC" altLang="es-EC" sz="1200" dirty="0"/>
              <a:t>Km/h</a:t>
            </a:r>
          </a:p>
        </p:txBody>
      </p:sp>
      <p:sp>
        <p:nvSpPr>
          <p:cNvPr id="23" name="4 CuadroTexto"/>
          <p:cNvSpPr txBox="1">
            <a:spLocks noChangeArrowheads="1"/>
          </p:cNvSpPr>
          <p:nvPr/>
        </p:nvSpPr>
        <p:spPr bwMode="auto">
          <a:xfrm>
            <a:off x="46618" y="4714198"/>
            <a:ext cx="2415182" cy="1096361"/>
          </a:xfrm>
          <a:prstGeom prst="rect">
            <a:avLst/>
          </a:prstGeom>
          <a:solidFill>
            <a:schemeClr val="bg1"/>
          </a:solidFill>
          <a:effectLst>
            <a:outerShdw blurRad="50800" dist="38100" dir="18900000" algn="bl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C"/>
            </a:defPPr>
            <a:lvl1pPr algn="ctr"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s-EC" altLang="es-EC" sz="1800" dirty="0" smtClean="0"/>
              <a:t>RUTA ACTUAL               </a:t>
            </a:r>
            <a:endParaRPr lang="en-US" sz="1100" dirty="0"/>
          </a:p>
          <a:p>
            <a:pPr algn="l"/>
            <a:r>
              <a:rPr lang="es-EC" altLang="es-EC" sz="1200" dirty="0"/>
              <a:t>Distancia:	             </a:t>
            </a:r>
            <a:r>
              <a:rPr lang="es-EC" altLang="es-EC" sz="1200" dirty="0" smtClean="0"/>
              <a:t>9 </a:t>
            </a:r>
            <a:r>
              <a:rPr lang="es-EC" altLang="es-EC" sz="1200" dirty="0"/>
              <a:t>Km.</a:t>
            </a:r>
          </a:p>
          <a:p>
            <a:pPr algn="l"/>
            <a:r>
              <a:rPr lang="es-EC" altLang="es-EC" sz="1200" dirty="0"/>
              <a:t>Tiempo </a:t>
            </a:r>
            <a:r>
              <a:rPr lang="es-EC" altLang="es-EC" sz="1200" dirty="0" smtClean="0"/>
              <a:t>Hora Pico:      45 min. </a:t>
            </a:r>
            <a:endParaRPr lang="es-EC" altLang="es-EC" sz="1200" dirty="0"/>
          </a:p>
          <a:p>
            <a:pPr algn="l"/>
            <a:r>
              <a:rPr lang="es-EC" altLang="es-EC" sz="1200" dirty="0"/>
              <a:t>Tiempo </a:t>
            </a:r>
            <a:r>
              <a:rPr lang="es-EC" altLang="es-EC" sz="1200" dirty="0" smtClean="0"/>
              <a:t>Hora valle:     25 min.</a:t>
            </a:r>
            <a:endParaRPr lang="es-EC" altLang="es-EC" sz="1200" dirty="0"/>
          </a:p>
          <a:p>
            <a:pPr algn="l"/>
            <a:r>
              <a:rPr lang="es-EC" altLang="es-EC" sz="1200" dirty="0" smtClean="0"/>
              <a:t>V. </a:t>
            </a:r>
            <a:r>
              <a:rPr lang="es-EC" altLang="es-EC" sz="1200" dirty="0"/>
              <a:t>Promedio:    </a:t>
            </a:r>
            <a:r>
              <a:rPr lang="es-EC" altLang="es-EC" sz="1200" dirty="0" smtClean="0"/>
              <a:t>            20 </a:t>
            </a:r>
            <a:r>
              <a:rPr lang="es-EC" altLang="es-EC" sz="1200" dirty="0"/>
              <a:t>a 4</a:t>
            </a:r>
            <a:r>
              <a:rPr lang="es-EC" altLang="es-EC" sz="1200" dirty="0" smtClean="0"/>
              <a:t>0 </a:t>
            </a:r>
            <a:r>
              <a:rPr lang="es-EC" altLang="es-EC" sz="1200" dirty="0"/>
              <a:t>Km/h</a:t>
            </a:r>
          </a:p>
        </p:txBody>
      </p:sp>
    </p:spTree>
    <p:extLst>
      <p:ext uri="{BB962C8B-B14F-4D97-AF65-F5344CB8AC3E}">
        <p14:creationId xmlns:p14="http://schemas.microsoft.com/office/powerpoint/2010/main" val="45193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1 Título"/>
          <p:cNvSpPr txBox="1">
            <a:spLocks/>
          </p:cNvSpPr>
          <p:nvPr/>
        </p:nvSpPr>
        <p:spPr bwMode="auto">
          <a:xfrm>
            <a:off x="3543464" y="30325"/>
            <a:ext cx="5720163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EC" sz="2400" b="1" dirty="0" smtClean="0">
                <a:latin typeface="+mj-lt"/>
                <a:ea typeface="+mj-ea"/>
                <a:cs typeface="+mj-cs"/>
              </a:rPr>
              <a:t>CONTRAFLUJO  </a:t>
            </a:r>
            <a:r>
              <a:rPr lang="es-EC" sz="2400" b="1" dirty="0" smtClean="0">
                <a:latin typeface="+mj-lt"/>
                <a:ea typeface="+mj-ea"/>
                <a:cs typeface="+mj-cs"/>
              </a:rPr>
              <a:t>PUENTE 7 – PUENTE 8</a:t>
            </a:r>
            <a:endParaRPr lang="es-EC" sz="2400" b="1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56" name="Imagen 55"/>
          <p:cNvPicPr>
            <a:picLocks noChangeAspect="1"/>
          </p:cNvPicPr>
          <p:nvPr/>
        </p:nvPicPr>
        <p:blipFill rotWithShape="1">
          <a:blip r:embed="rId2"/>
          <a:srcRect l="1618" t="5697" r="8235" b="13002"/>
          <a:stretch/>
        </p:blipFill>
        <p:spPr>
          <a:xfrm>
            <a:off x="80683" y="914399"/>
            <a:ext cx="9000765" cy="5092701"/>
          </a:xfrm>
          <a:prstGeom prst="rect">
            <a:avLst/>
          </a:prstGeom>
        </p:spPr>
      </p:pic>
      <p:sp>
        <p:nvSpPr>
          <p:cNvPr id="57" name="Forma libre 56"/>
          <p:cNvSpPr/>
          <p:nvPr/>
        </p:nvSpPr>
        <p:spPr>
          <a:xfrm>
            <a:off x="200025" y="1762125"/>
            <a:ext cx="8772525" cy="4048125"/>
          </a:xfrm>
          <a:custGeom>
            <a:avLst/>
            <a:gdLst>
              <a:gd name="connsiteX0" fmla="*/ 8772525 w 8772525"/>
              <a:gd name="connsiteY0" fmla="*/ 4048125 h 4048125"/>
              <a:gd name="connsiteX1" fmla="*/ 8772525 w 8772525"/>
              <a:gd name="connsiteY1" fmla="*/ 4048125 h 4048125"/>
              <a:gd name="connsiteX2" fmla="*/ 8686800 w 8772525"/>
              <a:gd name="connsiteY2" fmla="*/ 3990975 h 4048125"/>
              <a:gd name="connsiteX3" fmla="*/ 8591550 w 8772525"/>
              <a:gd name="connsiteY3" fmla="*/ 3943350 h 4048125"/>
              <a:gd name="connsiteX4" fmla="*/ 8496300 w 8772525"/>
              <a:gd name="connsiteY4" fmla="*/ 3876675 h 4048125"/>
              <a:gd name="connsiteX5" fmla="*/ 5495925 w 8772525"/>
              <a:gd name="connsiteY5" fmla="*/ 2743200 h 4048125"/>
              <a:gd name="connsiteX6" fmla="*/ 5457825 w 8772525"/>
              <a:gd name="connsiteY6" fmla="*/ 2657475 h 4048125"/>
              <a:gd name="connsiteX7" fmla="*/ 5610225 w 8772525"/>
              <a:gd name="connsiteY7" fmla="*/ 2171700 h 4048125"/>
              <a:gd name="connsiteX8" fmla="*/ 5543550 w 8772525"/>
              <a:gd name="connsiteY8" fmla="*/ 1952625 h 4048125"/>
              <a:gd name="connsiteX9" fmla="*/ 4505325 w 8772525"/>
              <a:gd name="connsiteY9" fmla="*/ 828675 h 4048125"/>
              <a:gd name="connsiteX10" fmla="*/ 3457575 w 8772525"/>
              <a:gd name="connsiteY10" fmla="*/ 0 h 4048125"/>
              <a:gd name="connsiteX11" fmla="*/ 1847850 w 8772525"/>
              <a:gd name="connsiteY11" fmla="*/ 1171575 h 4048125"/>
              <a:gd name="connsiteX12" fmla="*/ 1838325 w 8772525"/>
              <a:gd name="connsiteY12" fmla="*/ 2076450 h 4048125"/>
              <a:gd name="connsiteX13" fmla="*/ 2181225 w 8772525"/>
              <a:gd name="connsiteY13" fmla="*/ 2724150 h 4048125"/>
              <a:gd name="connsiteX14" fmla="*/ 2143125 w 8772525"/>
              <a:gd name="connsiteY14" fmla="*/ 2886075 h 4048125"/>
              <a:gd name="connsiteX15" fmla="*/ 1857375 w 8772525"/>
              <a:gd name="connsiteY15" fmla="*/ 3105150 h 4048125"/>
              <a:gd name="connsiteX16" fmla="*/ 1762125 w 8772525"/>
              <a:gd name="connsiteY16" fmla="*/ 3086100 h 4048125"/>
              <a:gd name="connsiteX17" fmla="*/ 1247775 w 8772525"/>
              <a:gd name="connsiteY17" fmla="*/ 3076575 h 4048125"/>
              <a:gd name="connsiteX18" fmla="*/ 838200 w 8772525"/>
              <a:gd name="connsiteY18" fmla="*/ 2867025 h 4048125"/>
              <a:gd name="connsiteX19" fmla="*/ 352425 w 8772525"/>
              <a:gd name="connsiteY19" fmla="*/ 2495550 h 4048125"/>
              <a:gd name="connsiteX20" fmla="*/ 190500 w 8772525"/>
              <a:gd name="connsiteY20" fmla="*/ 2371725 h 4048125"/>
              <a:gd name="connsiteX21" fmla="*/ 0 w 8772525"/>
              <a:gd name="connsiteY21" fmla="*/ 2400300 h 4048125"/>
              <a:gd name="connsiteX0" fmla="*/ 8772525 w 8772525"/>
              <a:gd name="connsiteY0" fmla="*/ 4048125 h 4048125"/>
              <a:gd name="connsiteX1" fmla="*/ 8772525 w 8772525"/>
              <a:gd name="connsiteY1" fmla="*/ 4048125 h 4048125"/>
              <a:gd name="connsiteX2" fmla="*/ 8686800 w 8772525"/>
              <a:gd name="connsiteY2" fmla="*/ 3990975 h 4048125"/>
              <a:gd name="connsiteX3" fmla="*/ 8591550 w 8772525"/>
              <a:gd name="connsiteY3" fmla="*/ 3943350 h 4048125"/>
              <a:gd name="connsiteX4" fmla="*/ 8496300 w 8772525"/>
              <a:gd name="connsiteY4" fmla="*/ 3876675 h 4048125"/>
              <a:gd name="connsiteX5" fmla="*/ 5495925 w 8772525"/>
              <a:gd name="connsiteY5" fmla="*/ 2743200 h 4048125"/>
              <a:gd name="connsiteX6" fmla="*/ 5457825 w 8772525"/>
              <a:gd name="connsiteY6" fmla="*/ 2657475 h 4048125"/>
              <a:gd name="connsiteX7" fmla="*/ 5610225 w 8772525"/>
              <a:gd name="connsiteY7" fmla="*/ 2171700 h 4048125"/>
              <a:gd name="connsiteX8" fmla="*/ 5543550 w 8772525"/>
              <a:gd name="connsiteY8" fmla="*/ 1952625 h 4048125"/>
              <a:gd name="connsiteX9" fmla="*/ 4505325 w 8772525"/>
              <a:gd name="connsiteY9" fmla="*/ 828675 h 4048125"/>
              <a:gd name="connsiteX10" fmla="*/ 3457575 w 8772525"/>
              <a:gd name="connsiteY10" fmla="*/ 0 h 4048125"/>
              <a:gd name="connsiteX11" fmla="*/ 1847850 w 8772525"/>
              <a:gd name="connsiteY11" fmla="*/ 1171575 h 4048125"/>
              <a:gd name="connsiteX12" fmla="*/ 1838325 w 8772525"/>
              <a:gd name="connsiteY12" fmla="*/ 2076450 h 4048125"/>
              <a:gd name="connsiteX13" fmla="*/ 2181225 w 8772525"/>
              <a:gd name="connsiteY13" fmla="*/ 2724150 h 4048125"/>
              <a:gd name="connsiteX14" fmla="*/ 2143125 w 8772525"/>
              <a:gd name="connsiteY14" fmla="*/ 2886075 h 4048125"/>
              <a:gd name="connsiteX15" fmla="*/ 1857375 w 8772525"/>
              <a:gd name="connsiteY15" fmla="*/ 3105150 h 4048125"/>
              <a:gd name="connsiteX16" fmla="*/ 1762125 w 8772525"/>
              <a:gd name="connsiteY16" fmla="*/ 3086100 h 4048125"/>
              <a:gd name="connsiteX17" fmla="*/ 1247775 w 8772525"/>
              <a:gd name="connsiteY17" fmla="*/ 3076575 h 4048125"/>
              <a:gd name="connsiteX18" fmla="*/ 838200 w 8772525"/>
              <a:gd name="connsiteY18" fmla="*/ 2867025 h 4048125"/>
              <a:gd name="connsiteX19" fmla="*/ 352425 w 8772525"/>
              <a:gd name="connsiteY19" fmla="*/ 2495550 h 4048125"/>
              <a:gd name="connsiteX20" fmla="*/ 190500 w 8772525"/>
              <a:gd name="connsiteY20" fmla="*/ 2371725 h 4048125"/>
              <a:gd name="connsiteX21" fmla="*/ 0 w 8772525"/>
              <a:gd name="connsiteY21" fmla="*/ 2400300 h 4048125"/>
              <a:gd name="connsiteX0" fmla="*/ 8772525 w 8772525"/>
              <a:gd name="connsiteY0" fmla="*/ 4048125 h 4048125"/>
              <a:gd name="connsiteX1" fmla="*/ 8772525 w 8772525"/>
              <a:gd name="connsiteY1" fmla="*/ 4048125 h 4048125"/>
              <a:gd name="connsiteX2" fmla="*/ 8686800 w 8772525"/>
              <a:gd name="connsiteY2" fmla="*/ 3990975 h 4048125"/>
              <a:gd name="connsiteX3" fmla="*/ 8591550 w 8772525"/>
              <a:gd name="connsiteY3" fmla="*/ 3943350 h 4048125"/>
              <a:gd name="connsiteX4" fmla="*/ 8496300 w 8772525"/>
              <a:gd name="connsiteY4" fmla="*/ 3876675 h 4048125"/>
              <a:gd name="connsiteX5" fmla="*/ 5495925 w 8772525"/>
              <a:gd name="connsiteY5" fmla="*/ 2743200 h 4048125"/>
              <a:gd name="connsiteX6" fmla="*/ 5457825 w 8772525"/>
              <a:gd name="connsiteY6" fmla="*/ 2657475 h 4048125"/>
              <a:gd name="connsiteX7" fmla="*/ 5610225 w 8772525"/>
              <a:gd name="connsiteY7" fmla="*/ 2171700 h 4048125"/>
              <a:gd name="connsiteX8" fmla="*/ 5543550 w 8772525"/>
              <a:gd name="connsiteY8" fmla="*/ 1952625 h 4048125"/>
              <a:gd name="connsiteX9" fmla="*/ 4505325 w 8772525"/>
              <a:gd name="connsiteY9" fmla="*/ 828675 h 4048125"/>
              <a:gd name="connsiteX10" fmla="*/ 3457575 w 8772525"/>
              <a:gd name="connsiteY10" fmla="*/ 0 h 4048125"/>
              <a:gd name="connsiteX11" fmla="*/ 1847850 w 8772525"/>
              <a:gd name="connsiteY11" fmla="*/ 1171575 h 4048125"/>
              <a:gd name="connsiteX12" fmla="*/ 1838325 w 8772525"/>
              <a:gd name="connsiteY12" fmla="*/ 2076450 h 4048125"/>
              <a:gd name="connsiteX13" fmla="*/ 2181225 w 8772525"/>
              <a:gd name="connsiteY13" fmla="*/ 2724150 h 4048125"/>
              <a:gd name="connsiteX14" fmla="*/ 2143125 w 8772525"/>
              <a:gd name="connsiteY14" fmla="*/ 2886075 h 4048125"/>
              <a:gd name="connsiteX15" fmla="*/ 1857375 w 8772525"/>
              <a:gd name="connsiteY15" fmla="*/ 3105150 h 4048125"/>
              <a:gd name="connsiteX16" fmla="*/ 1762125 w 8772525"/>
              <a:gd name="connsiteY16" fmla="*/ 3086100 h 4048125"/>
              <a:gd name="connsiteX17" fmla="*/ 1247775 w 8772525"/>
              <a:gd name="connsiteY17" fmla="*/ 3076575 h 4048125"/>
              <a:gd name="connsiteX18" fmla="*/ 838200 w 8772525"/>
              <a:gd name="connsiteY18" fmla="*/ 2867025 h 4048125"/>
              <a:gd name="connsiteX19" fmla="*/ 352425 w 8772525"/>
              <a:gd name="connsiteY19" fmla="*/ 2495550 h 4048125"/>
              <a:gd name="connsiteX20" fmla="*/ 190500 w 8772525"/>
              <a:gd name="connsiteY20" fmla="*/ 2371725 h 4048125"/>
              <a:gd name="connsiteX21" fmla="*/ 0 w 8772525"/>
              <a:gd name="connsiteY21" fmla="*/ 2400300 h 4048125"/>
              <a:gd name="connsiteX0" fmla="*/ 8772525 w 8772525"/>
              <a:gd name="connsiteY0" fmla="*/ 4048125 h 4048125"/>
              <a:gd name="connsiteX1" fmla="*/ 8772525 w 8772525"/>
              <a:gd name="connsiteY1" fmla="*/ 4048125 h 4048125"/>
              <a:gd name="connsiteX2" fmla="*/ 8686800 w 8772525"/>
              <a:gd name="connsiteY2" fmla="*/ 3990975 h 4048125"/>
              <a:gd name="connsiteX3" fmla="*/ 8591550 w 8772525"/>
              <a:gd name="connsiteY3" fmla="*/ 3943350 h 4048125"/>
              <a:gd name="connsiteX4" fmla="*/ 8496300 w 8772525"/>
              <a:gd name="connsiteY4" fmla="*/ 3876675 h 4048125"/>
              <a:gd name="connsiteX5" fmla="*/ 5495925 w 8772525"/>
              <a:gd name="connsiteY5" fmla="*/ 2743200 h 4048125"/>
              <a:gd name="connsiteX6" fmla="*/ 5457825 w 8772525"/>
              <a:gd name="connsiteY6" fmla="*/ 2657475 h 4048125"/>
              <a:gd name="connsiteX7" fmla="*/ 5610225 w 8772525"/>
              <a:gd name="connsiteY7" fmla="*/ 2171700 h 4048125"/>
              <a:gd name="connsiteX8" fmla="*/ 5543550 w 8772525"/>
              <a:gd name="connsiteY8" fmla="*/ 1952625 h 4048125"/>
              <a:gd name="connsiteX9" fmla="*/ 4505325 w 8772525"/>
              <a:gd name="connsiteY9" fmla="*/ 828675 h 4048125"/>
              <a:gd name="connsiteX10" fmla="*/ 3457575 w 8772525"/>
              <a:gd name="connsiteY10" fmla="*/ 0 h 4048125"/>
              <a:gd name="connsiteX11" fmla="*/ 1847850 w 8772525"/>
              <a:gd name="connsiteY11" fmla="*/ 1171575 h 4048125"/>
              <a:gd name="connsiteX12" fmla="*/ 1838325 w 8772525"/>
              <a:gd name="connsiteY12" fmla="*/ 2076450 h 4048125"/>
              <a:gd name="connsiteX13" fmla="*/ 2181225 w 8772525"/>
              <a:gd name="connsiteY13" fmla="*/ 2724150 h 4048125"/>
              <a:gd name="connsiteX14" fmla="*/ 2143125 w 8772525"/>
              <a:gd name="connsiteY14" fmla="*/ 2886075 h 4048125"/>
              <a:gd name="connsiteX15" fmla="*/ 1857375 w 8772525"/>
              <a:gd name="connsiteY15" fmla="*/ 3105150 h 4048125"/>
              <a:gd name="connsiteX16" fmla="*/ 1762125 w 8772525"/>
              <a:gd name="connsiteY16" fmla="*/ 3086100 h 4048125"/>
              <a:gd name="connsiteX17" fmla="*/ 1247775 w 8772525"/>
              <a:gd name="connsiteY17" fmla="*/ 3076575 h 4048125"/>
              <a:gd name="connsiteX18" fmla="*/ 838200 w 8772525"/>
              <a:gd name="connsiteY18" fmla="*/ 2867025 h 4048125"/>
              <a:gd name="connsiteX19" fmla="*/ 352425 w 8772525"/>
              <a:gd name="connsiteY19" fmla="*/ 2495550 h 4048125"/>
              <a:gd name="connsiteX20" fmla="*/ 190500 w 8772525"/>
              <a:gd name="connsiteY20" fmla="*/ 2371725 h 4048125"/>
              <a:gd name="connsiteX21" fmla="*/ 0 w 8772525"/>
              <a:gd name="connsiteY21" fmla="*/ 2400300 h 4048125"/>
              <a:gd name="connsiteX0" fmla="*/ 8772525 w 8772525"/>
              <a:gd name="connsiteY0" fmla="*/ 4048125 h 4048125"/>
              <a:gd name="connsiteX1" fmla="*/ 8772525 w 8772525"/>
              <a:gd name="connsiteY1" fmla="*/ 4048125 h 4048125"/>
              <a:gd name="connsiteX2" fmla="*/ 8686800 w 8772525"/>
              <a:gd name="connsiteY2" fmla="*/ 3990975 h 4048125"/>
              <a:gd name="connsiteX3" fmla="*/ 8591550 w 8772525"/>
              <a:gd name="connsiteY3" fmla="*/ 3943350 h 4048125"/>
              <a:gd name="connsiteX4" fmla="*/ 8496300 w 8772525"/>
              <a:gd name="connsiteY4" fmla="*/ 3876675 h 4048125"/>
              <a:gd name="connsiteX5" fmla="*/ 5495925 w 8772525"/>
              <a:gd name="connsiteY5" fmla="*/ 2743200 h 4048125"/>
              <a:gd name="connsiteX6" fmla="*/ 5457825 w 8772525"/>
              <a:gd name="connsiteY6" fmla="*/ 2657475 h 4048125"/>
              <a:gd name="connsiteX7" fmla="*/ 5610225 w 8772525"/>
              <a:gd name="connsiteY7" fmla="*/ 2171700 h 4048125"/>
              <a:gd name="connsiteX8" fmla="*/ 5543550 w 8772525"/>
              <a:gd name="connsiteY8" fmla="*/ 1952625 h 4048125"/>
              <a:gd name="connsiteX9" fmla="*/ 4505325 w 8772525"/>
              <a:gd name="connsiteY9" fmla="*/ 828675 h 4048125"/>
              <a:gd name="connsiteX10" fmla="*/ 3457575 w 8772525"/>
              <a:gd name="connsiteY10" fmla="*/ 0 h 4048125"/>
              <a:gd name="connsiteX11" fmla="*/ 1847850 w 8772525"/>
              <a:gd name="connsiteY11" fmla="*/ 1171575 h 4048125"/>
              <a:gd name="connsiteX12" fmla="*/ 1838325 w 8772525"/>
              <a:gd name="connsiteY12" fmla="*/ 2076450 h 4048125"/>
              <a:gd name="connsiteX13" fmla="*/ 2181225 w 8772525"/>
              <a:gd name="connsiteY13" fmla="*/ 2724150 h 4048125"/>
              <a:gd name="connsiteX14" fmla="*/ 2143125 w 8772525"/>
              <a:gd name="connsiteY14" fmla="*/ 2886075 h 4048125"/>
              <a:gd name="connsiteX15" fmla="*/ 1857375 w 8772525"/>
              <a:gd name="connsiteY15" fmla="*/ 3105150 h 4048125"/>
              <a:gd name="connsiteX16" fmla="*/ 1762125 w 8772525"/>
              <a:gd name="connsiteY16" fmla="*/ 3086100 h 4048125"/>
              <a:gd name="connsiteX17" fmla="*/ 1247775 w 8772525"/>
              <a:gd name="connsiteY17" fmla="*/ 3076575 h 4048125"/>
              <a:gd name="connsiteX18" fmla="*/ 838200 w 8772525"/>
              <a:gd name="connsiteY18" fmla="*/ 2867025 h 4048125"/>
              <a:gd name="connsiteX19" fmla="*/ 352425 w 8772525"/>
              <a:gd name="connsiteY19" fmla="*/ 2495550 h 4048125"/>
              <a:gd name="connsiteX20" fmla="*/ 190500 w 8772525"/>
              <a:gd name="connsiteY20" fmla="*/ 2371725 h 4048125"/>
              <a:gd name="connsiteX21" fmla="*/ 0 w 8772525"/>
              <a:gd name="connsiteY21" fmla="*/ 2400300 h 4048125"/>
              <a:gd name="connsiteX0" fmla="*/ 8772525 w 8772525"/>
              <a:gd name="connsiteY0" fmla="*/ 4048125 h 4048125"/>
              <a:gd name="connsiteX1" fmla="*/ 8772525 w 8772525"/>
              <a:gd name="connsiteY1" fmla="*/ 4048125 h 4048125"/>
              <a:gd name="connsiteX2" fmla="*/ 8686800 w 8772525"/>
              <a:gd name="connsiteY2" fmla="*/ 3990975 h 4048125"/>
              <a:gd name="connsiteX3" fmla="*/ 8591550 w 8772525"/>
              <a:gd name="connsiteY3" fmla="*/ 3943350 h 4048125"/>
              <a:gd name="connsiteX4" fmla="*/ 7177087 w 8772525"/>
              <a:gd name="connsiteY4" fmla="*/ 3381375 h 4048125"/>
              <a:gd name="connsiteX5" fmla="*/ 5495925 w 8772525"/>
              <a:gd name="connsiteY5" fmla="*/ 2743200 h 4048125"/>
              <a:gd name="connsiteX6" fmla="*/ 5457825 w 8772525"/>
              <a:gd name="connsiteY6" fmla="*/ 2657475 h 4048125"/>
              <a:gd name="connsiteX7" fmla="*/ 5610225 w 8772525"/>
              <a:gd name="connsiteY7" fmla="*/ 2171700 h 4048125"/>
              <a:gd name="connsiteX8" fmla="*/ 5543550 w 8772525"/>
              <a:gd name="connsiteY8" fmla="*/ 1952625 h 4048125"/>
              <a:gd name="connsiteX9" fmla="*/ 4505325 w 8772525"/>
              <a:gd name="connsiteY9" fmla="*/ 828675 h 4048125"/>
              <a:gd name="connsiteX10" fmla="*/ 3457575 w 8772525"/>
              <a:gd name="connsiteY10" fmla="*/ 0 h 4048125"/>
              <a:gd name="connsiteX11" fmla="*/ 1847850 w 8772525"/>
              <a:gd name="connsiteY11" fmla="*/ 1171575 h 4048125"/>
              <a:gd name="connsiteX12" fmla="*/ 1838325 w 8772525"/>
              <a:gd name="connsiteY12" fmla="*/ 2076450 h 4048125"/>
              <a:gd name="connsiteX13" fmla="*/ 2181225 w 8772525"/>
              <a:gd name="connsiteY13" fmla="*/ 2724150 h 4048125"/>
              <a:gd name="connsiteX14" fmla="*/ 2143125 w 8772525"/>
              <a:gd name="connsiteY14" fmla="*/ 2886075 h 4048125"/>
              <a:gd name="connsiteX15" fmla="*/ 1857375 w 8772525"/>
              <a:gd name="connsiteY15" fmla="*/ 3105150 h 4048125"/>
              <a:gd name="connsiteX16" fmla="*/ 1762125 w 8772525"/>
              <a:gd name="connsiteY16" fmla="*/ 3086100 h 4048125"/>
              <a:gd name="connsiteX17" fmla="*/ 1247775 w 8772525"/>
              <a:gd name="connsiteY17" fmla="*/ 3076575 h 4048125"/>
              <a:gd name="connsiteX18" fmla="*/ 838200 w 8772525"/>
              <a:gd name="connsiteY18" fmla="*/ 2867025 h 4048125"/>
              <a:gd name="connsiteX19" fmla="*/ 352425 w 8772525"/>
              <a:gd name="connsiteY19" fmla="*/ 2495550 h 4048125"/>
              <a:gd name="connsiteX20" fmla="*/ 190500 w 8772525"/>
              <a:gd name="connsiteY20" fmla="*/ 2371725 h 4048125"/>
              <a:gd name="connsiteX21" fmla="*/ 0 w 8772525"/>
              <a:gd name="connsiteY21" fmla="*/ 2400300 h 4048125"/>
              <a:gd name="connsiteX0" fmla="*/ 8772525 w 8772525"/>
              <a:gd name="connsiteY0" fmla="*/ 4048125 h 4048125"/>
              <a:gd name="connsiteX1" fmla="*/ 8772525 w 8772525"/>
              <a:gd name="connsiteY1" fmla="*/ 4048125 h 4048125"/>
              <a:gd name="connsiteX2" fmla="*/ 8686800 w 8772525"/>
              <a:gd name="connsiteY2" fmla="*/ 3990975 h 4048125"/>
              <a:gd name="connsiteX3" fmla="*/ 8591550 w 8772525"/>
              <a:gd name="connsiteY3" fmla="*/ 3943350 h 4048125"/>
              <a:gd name="connsiteX4" fmla="*/ 7177087 w 8772525"/>
              <a:gd name="connsiteY4" fmla="*/ 3381375 h 4048125"/>
              <a:gd name="connsiteX5" fmla="*/ 5495925 w 8772525"/>
              <a:gd name="connsiteY5" fmla="*/ 2743200 h 4048125"/>
              <a:gd name="connsiteX6" fmla="*/ 5457825 w 8772525"/>
              <a:gd name="connsiteY6" fmla="*/ 2657475 h 4048125"/>
              <a:gd name="connsiteX7" fmla="*/ 5610225 w 8772525"/>
              <a:gd name="connsiteY7" fmla="*/ 2171700 h 4048125"/>
              <a:gd name="connsiteX8" fmla="*/ 5543550 w 8772525"/>
              <a:gd name="connsiteY8" fmla="*/ 1952625 h 4048125"/>
              <a:gd name="connsiteX9" fmla="*/ 4505325 w 8772525"/>
              <a:gd name="connsiteY9" fmla="*/ 828675 h 4048125"/>
              <a:gd name="connsiteX10" fmla="*/ 3457575 w 8772525"/>
              <a:gd name="connsiteY10" fmla="*/ 0 h 4048125"/>
              <a:gd name="connsiteX11" fmla="*/ 1847850 w 8772525"/>
              <a:gd name="connsiteY11" fmla="*/ 1171575 h 4048125"/>
              <a:gd name="connsiteX12" fmla="*/ 1838325 w 8772525"/>
              <a:gd name="connsiteY12" fmla="*/ 2076450 h 4048125"/>
              <a:gd name="connsiteX13" fmla="*/ 2181225 w 8772525"/>
              <a:gd name="connsiteY13" fmla="*/ 2724150 h 4048125"/>
              <a:gd name="connsiteX14" fmla="*/ 2143125 w 8772525"/>
              <a:gd name="connsiteY14" fmla="*/ 2886075 h 4048125"/>
              <a:gd name="connsiteX15" fmla="*/ 1857375 w 8772525"/>
              <a:gd name="connsiteY15" fmla="*/ 3105150 h 4048125"/>
              <a:gd name="connsiteX16" fmla="*/ 1762125 w 8772525"/>
              <a:gd name="connsiteY16" fmla="*/ 3086100 h 4048125"/>
              <a:gd name="connsiteX17" fmla="*/ 1247775 w 8772525"/>
              <a:gd name="connsiteY17" fmla="*/ 3076575 h 4048125"/>
              <a:gd name="connsiteX18" fmla="*/ 838200 w 8772525"/>
              <a:gd name="connsiteY18" fmla="*/ 2867025 h 4048125"/>
              <a:gd name="connsiteX19" fmla="*/ 352425 w 8772525"/>
              <a:gd name="connsiteY19" fmla="*/ 2495550 h 4048125"/>
              <a:gd name="connsiteX20" fmla="*/ 190500 w 8772525"/>
              <a:gd name="connsiteY20" fmla="*/ 2371725 h 4048125"/>
              <a:gd name="connsiteX21" fmla="*/ 0 w 8772525"/>
              <a:gd name="connsiteY21" fmla="*/ 2400300 h 4048125"/>
              <a:gd name="connsiteX0" fmla="*/ 8772525 w 8772525"/>
              <a:gd name="connsiteY0" fmla="*/ 4048125 h 4048125"/>
              <a:gd name="connsiteX1" fmla="*/ 8772525 w 8772525"/>
              <a:gd name="connsiteY1" fmla="*/ 4048125 h 4048125"/>
              <a:gd name="connsiteX2" fmla="*/ 8591550 w 8772525"/>
              <a:gd name="connsiteY2" fmla="*/ 3943350 h 4048125"/>
              <a:gd name="connsiteX3" fmla="*/ 7177087 w 8772525"/>
              <a:gd name="connsiteY3" fmla="*/ 3381375 h 4048125"/>
              <a:gd name="connsiteX4" fmla="*/ 5495925 w 8772525"/>
              <a:gd name="connsiteY4" fmla="*/ 2743200 h 4048125"/>
              <a:gd name="connsiteX5" fmla="*/ 5457825 w 8772525"/>
              <a:gd name="connsiteY5" fmla="*/ 2657475 h 4048125"/>
              <a:gd name="connsiteX6" fmla="*/ 5610225 w 8772525"/>
              <a:gd name="connsiteY6" fmla="*/ 2171700 h 4048125"/>
              <a:gd name="connsiteX7" fmla="*/ 5543550 w 8772525"/>
              <a:gd name="connsiteY7" fmla="*/ 1952625 h 4048125"/>
              <a:gd name="connsiteX8" fmla="*/ 4505325 w 8772525"/>
              <a:gd name="connsiteY8" fmla="*/ 828675 h 4048125"/>
              <a:gd name="connsiteX9" fmla="*/ 3457575 w 8772525"/>
              <a:gd name="connsiteY9" fmla="*/ 0 h 4048125"/>
              <a:gd name="connsiteX10" fmla="*/ 1847850 w 8772525"/>
              <a:gd name="connsiteY10" fmla="*/ 1171575 h 4048125"/>
              <a:gd name="connsiteX11" fmla="*/ 1838325 w 8772525"/>
              <a:gd name="connsiteY11" fmla="*/ 2076450 h 4048125"/>
              <a:gd name="connsiteX12" fmla="*/ 2181225 w 8772525"/>
              <a:gd name="connsiteY12" fmla="*/ 2724150 h 4048125"/>
              <a:gd name="connsiteX13" fmla="*/ 2143125 w 8772525"/>
              <a:gd name="connsiteY13" fmla="*/ 2886075 h 4048125"/>
              <a:gd name="connsiteX14" fmla="*/ 1857375 w 8772525"/>
              <a:gd name="connsiteY14" fmla="*/ 3105150 h 4048125"/>
              <a:gd name="connsiteX15" fmla="*/ 1762125 w 8772525"/>
              <a:gd name="connsiteY15" fmla="*/ 3086100 h 4048125"/>
              <a:gd name="connsiteX16" fmla="*/ 1247775 w 8772525"/>
              <a:gd name="connsiteY16" fmla="*/ 3076575 h 4048125"/>
              <a:gd name="connsiteX17" fmla="*/ 838200 w 8772525"/>
              <a:gd name="connsiteY17" fmla="*/ 2867025 h 4048125"/>
              <a:gd name="connsiteX18" fmla="*/ 352425 w 8772525"/>
              <a:gd name="connsiteY18" fmla="*/ 2495550 h 4048125"/>
              <a:gd name="connsiteX19" fmla="*/ 190500 w 8772525"/>
              <a:gd name="connsiteY19" fmla="*/ 2371725 h 4048125"/>
              <a:gd name="connsiteX20" fmla="*/ 0 w 8772525"/>
              <a:gd name="connsiteY20" fmla="*/ 2400300 h 4048125"/>
              <a:gd name="connsiteX0" fmla="*/ 8772525 w 8834437"/>
              <a:gd name="connsiteY0" fmla="*/ 4048125 h 4095750"/>
              <a:gd name="connsiteX1" fmla="*/ 8834437 w 8834437"/>
              <a:gd name="connsiteY1" fmla="*/ 4095750 h 4095750"/>
              <a:gd name="connsiteX2" fmla="*/ 8591550 w 8834437"/>
              <a:gd name="connsiteY2" fmla="*/ 3943350 h 4095750"/>
              <a:gd name="connsiteX3" fmla="*/ 7177087 w 8834437"/>
              <a:gd name="connsiteY3" fmla="*/ 3381375 h 4095750"/>
              <a:gd name="connsiteX4" fmla="*/ 5495925 w 8834437"/>
              <a:gd name="connsiteY4" fmla="*/ 2743200 h 4095750"/>
              <a:gd name="connsiteX5" fmla="*/ 5457825 w 8834437"/>
              <a:gd name="connsiteY5" fmla="*/ 2657475 h 4095750"/>
              <a:gd name="connsiteX6" fmla="*/ 5610225 w 8834437"/>
              <a:gd name="connsiteY6" fmla="*/ 2171700 h 4095750"/>
              <a:gd name="connsiteX7" fmla="*/ 5543550 w 8834437"/>
              <a:gd name="connsiteY7" fmla="*/ 1952625 h 4095750"/>
              <a:gd name="connsiteX8" fmla="*/ 4505325 w 8834437"/>
              <a:gd name="connsiteY8" fmla="*/ 828675 h 4095750"/>
              <a:gd name="connsiteX9" fmla="*/ 3457575 w 8834437"/>
              <a:gd name="connsiteY9" fmla="*/ 0 h 4095750"/>
              <a:gd name="connsiteX10" fmla="*/ 1847850 w 8834437"/>
              <a:gd name="connsiteY10" fmla="*/ 1171575 h 4095750"/>
              <a:gd name="connsiteX11" fmla="*/ 1838325 w 8834437"/>
              <a:gd name="connsiteY11" fmla="*/ 2076450 h 4095750"/>
              <a:gd name="connsiteX12" fmla="*/ 2181225 w 8834437"/>
              <a:gd name="connsiteY12" fmla="*/ 2724150 h 4095750"/>
              <a:gd name="connsiteX13" fmla="*/ 2143125 w 8834437"/>
              <a:gd name="connsiteY13" fmla="*/ 2886075 h 4095750"/>
              <a:gd name="connsiteX14" fmla="*/ 1857375 w 8834437"/>
              <a:gd name="connsiteY14" fmla="*/ 3105150 h 4095750"/>
              <a:gd name="connsiteX15" fmla="*/ 1762125 w 8834437"/>
              <a:gd name="connsiteY15" fmla="*/ 3086100 h 4095750"/>
              <a:gd name="connsiteX16" fmla="*/ 1247775 w 8834437"/>
              <a:gd name="connsiteY16" fmla="*/ 3076575 h 4095750"/>
              <a:gd name="connsiteX17" fmla="*/ 838200 w 8834437"/>
              <a:gd name="connsiteY17" fmla="*/ 2867025 h 4095750"/>
              <a:gd name="connsiteX18" fmla="*/ 352425 w 8834437"/>
              <a:gd name="connsiteY18" fmla="*/ 2495550 h 4095750"/>
              <a:gd name="connsiteX19" fmla="*/ 190500 w 8834437"/>
              <a:gd name="connsiteY19" fmla="*/ 2371725 h 4095750"/>
              <a:gd name="connsiteX20" fmla="*/ 0 w 8834437"/>
              <a:gd name="connsiteY20" fmla="*/ 2400300 h 4095750"/>
              <a:gd name="connsiteX0" fmla="*/ 8772525 w 8772525"/>
              <a:gd name="connsiteY0" fmla="*/ 4048125 h 4048125"/>
              <a:gd name="connsiteX1" fmla="*/ 8591550 w 8772525"/>
              <a:gd name="connsiteY1" fmla="*/ 3943350 h 4048125"/>
              <a:gd name="connsiteX2" fmla="*/ 7177087 w 8772525"/>
              <a:gd name="connsiteY2" fmla="*/ 3381375 h 4048125"/>
              <a:gd name="connsiteX3" fmla="*/ 5495925 w 8772525"/>
              <a:gd name="connsiteY3" fmla="*/ 2743200 h 4048125"/>
              <a:gd name="connsiteX4" fmla="*/ 5457825 w 8772525"/>
              <a:gd name="connsiteY4" fmla="*/ 2657475 h 4048125"/>
              <a:gd name="connsiteX5" fmla="*/ 5610225 w 8772525"/>
              <a:gd name="connsiteY5" fmla="*/ 2171700 h 4048125"/>
              <a:gd name="connsiteX6" fmla="*/ 5543550 w 8772525"/>
              <a:gd name="connsiteY6" fmla="*/ 1952625 h 4048125"/>
              <a:gd name="connsiteX7" fmla="*/ 4505325 w 8772525"/>
              <a:gd name="connsiteY7" fmla="*/ 828675 h 4048125"/>
              <a:gd name="connsiteX8" fmla="*/ 3457575 w 8772525"/>
              <a:gd name="connsiteY8" fmla="*/ 0 h 4048125"/>
              <a:gd name="connsiteX9" fmla="*/ 1847850 w 8772525"/>
              <a:gd name="connsiteY9" fmla="*/ 1171575 h 4048125"/>
              <a:gd name="connsiteX10" fmla="*/ 1838325 w 8772525"/>
              <a:gd name="connsiteY10" fmla="*/ 2076450 h 4048125"/>
              <a:gd name="connsiteX11" fmla="*/ 2181225 w 8772525"/>
              <a:gd name="connsiteY11" fmla="*/ 2724150 h 4048125"/>
              <a:gd name="connsiteX12" fmla="*/ 2143125 w 8772525"/>
              <a:gd name="connsiteY12" fmla="*/ 2886075 h 4048125"/>
              <a:gd name="connsiteX13" fmla="*/ 1857375 w 8772525"/>
              <a:gd name="connsiteY13" fmla="*/ 3105150 h 4048125"/>
              <a:gd name="connsiteX14" fmla="*/ 1762125 w 8772525"/>
              <a:gd name="connsiteY14" fmla="*/ 3086100 h 4048125"/>
              <a:gd name="connsiteX15" fmla="*/ 1247775 w 8772525"/>
              <a:gd name="connsiteY15" fmla="*/ 3076575 h 4048125"/>
              <a:gd name="connsiteX16" fmla="*/ 838200 w 8772525"/>
              <a:gd name="connsiteY16" fmla="*/ 2867025 h 4048125"/>
              <a:gd name="connsiteX17" fmla="*/ 352425 w 8772525"/>
              <a:gd name="connsiteY17" fmla="*/ 2495550 h 4048125"/>
              <a:gd name="connsiteX18" fmla="*/ 190500 w 8772525"/>
              <a:gd name="connsiteY18" fmla="*/ 2371725 h 4048125"/>
              <a:gd name="connsiteX19" fmla="*/ 0 w 8772525"/>
              <a:gd name="connsiteY19" fmla="*/ 2400300 h 4048125"/>
              <a:gd name="connsiteX0" fmla="*/ 8772525 w 8772525"/>
              <a:gd name="connsiteY0" fmla="*/ 4048125 h 4048125"/>
              <a:gd name="connsiteX1" fmla="*/ 7177087 w 8772525"/>
              <a:gd name="connsiteY1" fmla="*/ 3381375 h 4048125"/>
              <a:gd name="connsiteX2" fmla="*/ 5495925 w 8772525"/>
              <a:gd name="connsiteY2" fmla="*/ 2743200 h 4048125"/>
              <a:gd name="connsiteX3" fmla="*/ 5457825 w 8772525"/>
              <a:gd name="connsiteY3" fmla="*/ 2657475 h 4048125"/>
              <a:gd name="connsiteX4" fmla="*/ 5610225 w 8772525"/>
              <a:gd name="connsiteY4" fmla="*/ 2171700 h 4048125"/>
              <a:gd name="connsiteX5" fmla="*/ 5543550 w 8772525"/>
              <a:gd name="connsiteY5" fmla="*/ 1952625 h 4048125"/>
              <a:gd name="connsiteX6" fmla="*/ 4505325 w 8772525"/>
              <a:gd name="connsiteY6" fmla="*/ 828675 h 4048125"/>
              <a:gd name="connsiteX7" fmla="*/ 3457575 w 8772525"/>
              <a:gd name="connsiteY7" fmla="*/ 0 h 4048125"/>
              <a:gd name="connsiteX8" fmla="*/ 1847850 w 8772525"/>
              <a:gd name="connsiteY8" fmla="*/ 1171575 h 4048125"/>
              <a:gd name="connsiteX9" fmla="*/ 1838325 w 8772525"/>
              <a:gd name="connsiteY9" fmla="*/ 2076450 h 4048125"/>
              <a:gd name="connsiteX10" fmla="*/ 2181225 w 8772525"/>
              <a:gd name="connsiteY10" fmla="*/ 2724150 h 4048125"/>
              <a:gd name="connsiteX11" fmla="*/ 2143125 w 8772525"/>
              <a:gd name="connsiteY11" fmla="*/ 2886075 h 4048125"/>
              <a:gd name="connsiteX12" fmla="*/ 1857375 w 8772525"/>
              <a:gd name="connsiteY12" fmla="*/ 3105150 h 4048125"/>
              <a:gd name="connsiteX13" fmla="*/ 1762125 w 8772525"/>
              <a:gd name="connsiteY13" fmla="*/ 3086100 h 4048125"/>
              <a:gd name="connsiteX14" fmla="*/ 1247775 w 8772525"/>
              <a:gd name="connsiteY14" fmla="*/ 3076575 h 4048125"/>
              <a:gd name="connsiteX15" fmla="*/ 838200 w 8772525"/>
              <a:gd name="connsiteY15" fmla="*/ 2867025 h 4048125"/>
              <a:gd name="connsiteX16" fmla="*/ 352425 w 8772525"/>
              <a:gd name="connsiteY16" fmla="*/ 2495550 h 4048125"/>
              <a:gd name="connsiteX17" fmla="*/ 190500 w 8772525"/>
              <a:gd name="connsiteY17" fmla="*/ 2371725 h 4048125"/>
              <a:gd name="connsiteX18" fmla="*/ 0 w 8772525"/>
              <a:gd name="connsiteY18" fmla="*/ 2400300 h 4048125"/>
              <a:gd name="connsiteX0" fmla="*/ 8772525 w 8772525"/>
              <a:gd name="connsiteY0" fmla="*/ 4048125 h 4048125"/>
              <a:gd name="connsiteX1" fmla="*/ 7177087 w 8772525"/>
              <a:gd name="connsiteY1" fmla="*/ 3381375 h 4048125"/>
              <a:gd name="connsiteX2" fmla="*/ 5495925 w 8772525"/>
              <a:gd name="connsiteY2" fmla="*/ 2743200 h 4048125"/>
              <a:gd name="connsiteX3" fmla="*/ 5457825 w 8772525"/>
              <a:gd name="connsiteY3" fmla="*/ 2657475 h 4048125"/>
              <a:gd name="connsiteX4" fmla="*/ 5610225 w 8772525"/>
              <a:gd name="connsiteY4" fmla="*/ 2171700 h 4048125"/>
              <a:gd name="connsiteX5" fmla="*/ 5543550 w 8772525"/>
              <a:gd name="connsiteY5" fmla="*/ 1952625 h 4048125"/>
              <a:gd name="connsiteX6" fmla="*/ 4505325 w 8772525"/>
              <a:gd name="connsiteY6" fmla="*/ 828675 h 4048125"/>
              <a:gd name="connsiteX7" fmla="*/ 3457575 w 8772525"/>
              <a:gd name="connsiteY7" fmla="*/ 0 h 4048125"/>
              <a:gd name="connsiteX8" fmla="*/ 1847850 w 8772525"/>
              <a:gd name="connsiteY8" fmla="*/ 1171575 h 4048125"/>
              <a:gd name="connsiteX9" fmla="*/ 1857375 w 8772525"/>
              <a:gd name="connsiteY9" fmla="*/ 2090738 h 4048125"/>
              <a:gd name="connsiteX10" fmla="*/ 2181225 w 8772525"/>
              <a:gd name="connsiteY10" fmla="*/ 2724150 h 4048125"/>
              <a:gd name="connsiteX11" fmla="*/ 2143125 w 8772525"/>
              <a:gd name="connsiteY11" fmla="*/ 2886075 h 4048125"/>
              <a:gd name="connsiteX12" fmla="*/ 1857375 w 8772525"/>
              <a:gd name="connsiteY12" fmla="*/ 3105150 h 4048125"/>
              <a:gd name="connsiteX13" fmla="*/ 1762125 w 8772525"/>
              <a:gd name="connsiteY13" fmla="*/ 3086100 h 4048125"/>
              <a:gd name="connsiteX14" fmla="*/ 1247775 w 8772525"/>
              <a:gd name="connsiteY14" fmla="*/ 3076575 h 4048125"/>
              <a:gd name="connsiteX15" fmla="*/ 838200 w 8772525"/>
              <a:gd name="connsiteY15" fmla="*/ 2867025 h 4048125"/>
              <a:gd name="connsiteX16" fmla="*/ 352425 w 8772525"/>
              <a:gd name="connsiteY16" fmla="*/ 2495550 h 4048125"/>
              <a:gd name="connsiteX17" fmla="*/ 190500 w 8772525"/>
              <a:gd name="connsiteY17" fmla="*/ 2371725 h 4048125"/>
              <a:gd name="connsiteX18" fmla="*/ 0 w 8772525"/>
              <a:gd name="connsiteY18" fmla="*/ 2400300 h 4048125"/>
              <a:gd name="connsiteX0" fmla="*/ 8772525 w 8772525"/>
              <a:gd name="connsiteY0" fmla="*/ 4048125 h 4048125"/>
              <a:gd name="connsiteX1" fmla="*/ 7177087 w 8772525"/>
              <a:gd name="connsiteY1" fmla="*/ 3381375 h 4048125"/>
              <a:gd name="connsiteX2" fmla="*/ 5495925 w 8772525"/>
              <a:gd name="connsiteY2" fmla="*/ 2743200 h 4048125"/>
              <a:gd name="connsiteX3" fmla="*/ 5457825 w 8772525"/>
              <a:gd name="connsiteY3" fmla="*/ 2657475 h 4048125"/>
              <a:gd name="connsiteX4" fmla="*/ 5610225 w 8772525"/>
              <a:gd name="connsiteY4" fmla="*/ 2171700 h 4048125"/>
              <a:gd name="connsiteX5" fmla="*/ 5543550 w 8772525"/>
              <a:gd name="connsiteY5" fmla="*/ 1952625 h 4048125"/>
              <a:gd name="connsiteX6" fmla="*/ 4505325 w 8772525"/>
              <a:gd name="connsiteY6" fmla="*/ 828675 h 4048125"/>
              <a:gd name="connsiteX7" fmla="*/ 3457575 w 8772525"/>
              <a:gd name="connsiteY7" fmla="*/ 0 h 4048125"/>
              <a:gd name="connsiteX8" fmla="*/ 1847850 w 8772525"/>
              <a:gd name="connsiteY8" fmla="*/ 1171575 h 4048125"/>
              <a:gd name="connsiteX9" fmla="*/ 1857375 w 8772525"/>
              <a:gd name="connsiteY9" fmla="*/ 2090738 h 4048125"/>
              <a:gd name="connsiteX10" fmla="*/ 2181225 w 8772525"/>
              <a:gd name="connsiteY10" fmla="*/ 2724150 h 4048125"/>
              <a:gd name="connsiteX11" fmla="*/ 2143125 w 8772525"/>
              <a:gd name="connsiteY11" fmla="*/ 2886075 h 4048125"/>
              <a:gd name="connsiteX12" fmla="*/ 1857375 w 8772525"/>
              <a:gd name="connsiteY12" fmla="*/ 3105150 h 4048125"/>
              <a:gd name="connsiteX13" fmla="*/ 1762125 w 8772525"/>
              <a:gd name="connsiteY13" fmla="*/ 3086100 h 4048125"/>
              <a:gd name="connsiteX14" fmla="*/ 1247775 w 8772525"/>
              <a:gd name="connsiteY14" fmla="*/ 3076575 h 4048125"/>
              <a:gd name="connsiteX15" fmla="*/ 838200 w 8772525"/>
              <a:gd name="connsiteY15" fmla="*/ 2867025 h 4048125"/>
              <a:gd name="connsiteX16" fmla="*/ 352425 w 8772525"/>
              <a:gd name="connsiteY16" fmla="*/ 2495550 h 4048125"/>
              <a:gd name="connsiteX17" fmla="*/ 190500 w 8772525"/>
              <a:gd name="connsiteY17" fmla="*/ 2371725 h 4048125"/>
              <a:gd name="connsiteX18" fmla="*/ 0 w 8772525"/>
              <a:gd name="connsiteY18" fmla="*/ 2400300 h 4048125"/>
              <a:gd name="connsiteX0" fmla="*/ 8772525 w 8772525"/>
              <a:gd name="connsiteY0" fmla="*/ 4048125 h 4048125"/>
              <a:gd name="connsiteX1" fmla="*/ 7177087 w 8772525"/>
              <a:gd name="connsiteY1" fmla="*/ 3381375 h 4048125"/>
              <a:gd name="connsiteX2" fmla="*/ 5495925 w 8772525"/>
              <a:gd name="connsiteY2" fmla="*/ 2743200 h 4048125"/>
              <a:gd name="connsiteX3" fmla="*/ 5457825 w 8772525"/>
              <a:gd name="connsiteY3" fmla="*/ 2657475 h 4048125"/>
              <a:gd name="connsiteX4" fmla="*/ 5610225 w 8772525"/>
              <a:gd name="connsiteY4" fmla="*/ 2171700 h 4048125"/>
              <a:gd name="connsiteX5" fmla="*/ 5543550 w 8772525"/>
              <a:gd name="connsiteY5" fmla="*/ 1952625 h 4048125"/>
              <a:gd name="connsiteX6" fmla="*/ 4505325 w 8772525"/>
              <a:gd name="connsiteY6" fmla="*/ 828675 h 4048125"/>
              <a:gd name="connsiteX7" fmla="*/ 3457575 w 8772525"/>
              <a:gd name="connsiteY7" fmla="*/ 0 h 4048125"/>
              <a:gd name="connsiteX8" fmla="*/ 1847850 w 8772525"/>
              <a:gd name="connsiteY8" fmla="*/ 1171575 h 4048125"/>
              <a:gd name="connsiteX9" fmla="*/ 1857375 w 8772525"/>
              <a:gd name="connsiteY9" fmla="*/ 2090738 h 4048125"/>
              <a:gd name="connsiteX10" fmla="*/ 2181225 w 8772525"/>
              <a:gd name="connsiteY10" fmla="*/ 2724150 h 4048125"/>
              <a:gd name="connsiteX11" fmla="*/ 2143125 w 8772525"/>
              <a:gd name="connsiteY11" fmla="*/ 2886075 h 4048125"/>
              <a:gd name="connsiteX12" fmla="*/ 1857375 w 8772525"/>
              <a:gd name="connsiteY12" fmla="*/ 3105150 h 4048125"/>
              <a:gd name="connsiteX13" fmla="*/ 1762125 w 8772525"/>
              <a:gd name="connsiteY13" fmla="*/ 3086100 h 4048125"/>
              <a:gd name="connsiteX14" fmla="*/ 1247775 w 8772525"/>
              <a:gd name="connsiteY14" fmla="*/ 3076575 h 4048125"/>
              <a:gd name="connsiteX15" fmla="*/ 838200 w 8772525"/>
              <a:gd name="connsiteY15" fmla="*/ 2867025 h 4048125"/>
              <a:gd name="connsiteX16" fmla="*/ 352425 w 8772525"/>
              <a:gd name="connsiteY16" fmla="*/ 2495550 h 4048125"/>
              <a:gd name="connsiteX17" fmla="*/ 190500 w 8772525"/>
              <a:gd name="connsiteY17" fmla="*/ 2371725 h 4048125"/>
              <a:gd name="connsiteX18" fmla="*/ 0 w 8772525"/>
              <a:gd name="connsiteY18" fmla="*/ 2400300 h 4048125"/>
              <a:gd name="connsiteX0" fmla="*/ 8772525 w 8772525"/>
              <a:gd name="connsiteY0" fmla="*/ 4048125 h 4048125"/>
              <a:gd name="connsiteX1" fmla="*/ 7177087 w 8772525"/>
              <a:gd name="connsiteY1" fmla="*/ 3381375 h 4048125"/>
              <a:gd name="connsiteX2" fmla="*/ 5495925 w 8772525"/>
              <a:gd name="connsiteY2" fmla="*/ 2743200 h 4048125"/>
              <a:gd name="connsiteX3" fmla="*/ 5457825 w 8772525"/>
              <a:gd name="connsiteY3" fmla="*/ 2657475 h 4048125"/>
              <a:gd name="connsiteX4" fmla="*/ 5610225 w 8772525"/>
              <a:gd name="connsiteY4" fmla="*/ 2171700 h 4048125"/>
              <a:gd name="connsiteX5" fmla="*/ 5543550 w 8772525"/>
              <a:gd name="connsiteY5" fmla="*/ 1952625 h 4048125"/>
              <a:gd name="connsiteX6" fmla="*/ 4505325 w 8772525"/>
              <a:gd name="connsiteY6" fmla="*/ 828675 h 4048125"/>
              <a:gd name="connsiteX7" fmla="*/ 3457575 w 8772525"/>
              <a:gd name="connsiteY7" fmla="*/ 0 h 4048125"/>
              <a:gd name="connsiteX8" fmla="*/ 1847850 w 8772525"/>
              <a:gd name="connsiteY8" fmla="*/ 1171575 h 4048125"/>
              <a:gd name="connsiteX9" fmla="*/ 1857375 w 8772525"/>
              <a:gd name="connsiteY9" fmla="*/ 2090738 h 4048125"/>
              <a:gd name="connsiteX10" fmla="*/ 2181225 w 8772525"/>
              <a:gd name="connsiteY10" fmla="*/ 2724150 h 4048125"/>
              <a:gd name="connsiteX11" fmla="*/ 2143125 w 8772525"/>
              <a:gd name="connsiteY11" fmla="*/ 2886075 h 4048125"/>
              <a:gd name="connsiteX12" fmla="*/ 1857375 w 8772525"/>
              <a:gd name="connsiteY12" fmla="*/ 3105150 h 4048125"/>
              <a:gd name="connsiteX13" fmla="*/ 1643063 w 8772525"/>
              <a:gd name="connsiteY13" fmla="*/ 3109912 h 4048125"/>
              <a:gd name="connsiteX14" fmla="*/ 1247775 w 8772525"/>
              <a:gd name="connsiteY14" fmla="*/ 3076575 h 4048125"/>
              <a:gd name="connsiteX15" fmla="*/ 838200 w 8772525"/>
              <a:gd name="connsiteY15" fmla="*/ 2867025 h 4048125"/>
              <a:gd name="connsiteX16" fmla="*/ 352425 w 8772525"/>
              <a:gd name="connsiteY16" fmla="*/ 2495550 h 4048125"/>
              <a:gd name="connsiteX17" fmla="*/ 190500 w 8772525"/>
              <a:gd name="connsiteY17" fmla="*/ 2371725 h 4048125"/>
              <a:gd name="connsiteX18" fmla="*/ 0 w 8772525"/>
              <a:gd name="connsiteY18" fmla="*/ 2400300 h 4048125"/>
              <a:gd name="connsiteX0" fmla="*/ 8772525 w 8772525"/>
              <a:gd name="connsiteY0" fmla="*/ 4048125 h 4048125"/>
              <a:gd name="connsiteX1" fmla="*/ 7177087 w 8772525"/>
              <a:gd name="connsiteY1" fmla="*/ 3381375 h 4048125"/>
              <a:gd name="connsiteX2" fmla="*/ 5495925 w 8772525"/>
              <a:gd name="connsiteY2" fmla="*/ 2743200 h 4048125"/>
              <a:gd name="connsiteX3" fmla="*/ 5457825 w 8772525"/>
              <a:gd name="connsiteY3" fmla="*/ 2657475 h 4048125"/>
              <a:gd name="connsiteX4" fmla="*/ 5610225 w 8772525"/>
              <a:gd name="connsiteY4" fmla="*/ 2171700 h 4048125"/>
              <a:gd name="connsiteX5" fmla="*/ 5543550 w 8772525"/>
              <a:gd name="connsiteY5" fmla="*/ 1952625 h 4048125"/>
              <a:gd name="connsiteX6" fmla="*/ 4505325 w 8772525"/>
              <a:gd name="connsiteY6" fmla="*/ 828675 h 4048125"/>
              <a:gd name="connsiteX7" fmla="*/ 3457575 w 8772525"/>
              <a:gd name="connsiteY7" fmla="*/ 0 h 4048125"/>
              <a:gd name="connsiteX8" fmla="*/ 1847850 w 8772525"/>
              <a:gd name="connsiteY8" fmla="*/ 1171575 h 4048125"/>
              <a:gd name="connsiteX9" fmla="*/ 1857375 w 8772525"/>
              <a:gd name="connsiteY9" fmla="*/ 2090738 h 4048125"/>
              <a:gd name="connsiteX10" fmla="*/ 2181225 w 8772525"/>
              <a:gd name="connsiteY10" fmla="*/ 2724150 h 4048125"/>
              <a:gd name="connsiteX11" fmla="*/ 2143125 w 8772525"/>
              <a:gd name="connsiteY11" fmla="*/ 2886075 h 4048125"/>
              <a:gd name="connsiteX12" fmla="*/ 1857375 w 8772525"/>
              <a:gd name="connsiteY12" fmla="*/ 3105150 h 4048125"/>
              <a:gd name="connsiteX13" fmla="*/ 1638301 w 8772525"/>
              <a:gd name="connsiteY13" fmla="*/ 3133724 h 4048125"/>
              <a:gd name="connsiteX14" fmla="*/ 1247775 w 8772525"/>
              <a:gd name="connsiteY14" fmla="*/ 3076575 h 4048125"/>
              <a:gd name="connsiteX15" fmla="*/ 838200 w 8772525"/>
              <a:gd name="connsiteY15" fmla="*/ 2867025 h 4048125"/>
              <a:gd name="connsiteX16" fmla="*/ 352425 w 8772525"/>
              <a:gd name="connsiteY16" fmla="*/ 2495550 h 4048125"/>
              <a:gd name="connsiteX17" fmla="*/ 190500 w 8772525"/>
              <a:gd name="connsiteY17" fmla="*/ 2371725 h 4048125"/>
              <a:gd name="connsiteX18" fmla="*/ 0 w 8772525"/>
              <a:gd name="connsiteY18" fmla="*/ 2400300 h 4048125"/>
              <a:gd name="connsiteX0" fmla="*/ 8772525 w 8772525"/>
              <a:gd name="connsiteY0" fmla="*/ 4048125 h 4048125"/>
              <a:gd name="connsiteX1" fmla="*/ 7177087 w 8772525"/>
              <a:gd name="connsiteY1" fmla="*/ 3381375 h 4048125"/>
              <a:gd name="connsiteX2" fmla="*/ 5495925 w 8772525"/>
              <a:gd name="connsiteY2" fmla="*/ 2743200 h 4048125"/>
              <a:gd name="connsiteX3" fmla="*/ 5457825 w 8772525"/>
              <a:gd name="connsiteY3" fmla="*/ 2657475 h 4048125"/>
              <a:gd name="connsiteX4" fmla="*/ 5610225 w 8772525"/>
              <a:gd name="connsiteY4" fmla="*/ 2171700 h 4048125"/>
              <a:gd name="connsiteX5" fmla="*/ 5543550 w 8772525"/>
              <a:gd name="connsiteY5" fmla="*/ 1952625 h 4048125"/>
              <a:gd name="connsiteX6" fmla="*/ 4505325 w 8772525"/>
              <a:gd name="connsiteY6" fmla="*/ 828675 h 4048125"/>
              <a:gd name="connsiteX7" fmla="*/ 3457575 w 8772525"/>
              <a:gd name="connsiteY7" fmla="*/ 0 h 4048125"/>
              <a:gd name="connsiteX8" fmla="*/ 1847850 w 8772525"/>
              <a:gd name="connsiteY8" fmla="*/ 1171575 h 4048125"/>
              <a:gd name="connsiteX9" fmla="*/ 1857375 w 8772525"/>
              <a:gd name="connsiteY9" fmla="*/ 2090738 h 4048125"/>
              <a:gd name="connsiteX10" fmla="*/ 2181225 w 8772525"/>
              <a:gd name="connsiteY10" fmla="*/ 2724150 h 4048125"/>
              <a:gd name="connsiteX11" fmla="*/ 2143125 w 8772525"/>
              <a:gd name="connsiteY11" fmla="*/ 2886075 h 4048125"/>
              <a:gd name="connsiteX12" fmla="*/ 1857375 w 8772525"/>
              <a:gd name="connsiteY12" fmla="*/ 3105150 h 4048125"/>
              <a:gd name="connsiteX13" fmla="*/ 1638301 w 8772525"/>
              <a:gd name="connsiteY13" fmla="*/ 3133724 h 4048125"/>
              <a:gd name="connsiteX14" fmla="*/ 1247775 w 8772525"/>
              <a:gd name="connsiteY14" fmla="*/ 3076575 h 4048125"/>
              <a:gd name="connsiteX15" fmla="*/ 833437 w 8772525"/>
              <a:gd name="connsiteY15" fmla="*/ 2838450 h 4048125"/>
              <a:gd name="connsiteX16" fmla="*/ 352425 w 8772525"/>
              <a:gd name="connsiteY16" fmla="*/ 2495550 h 4048125"/>
              <a:gd name="connsiteX17" fmla="*/ 190500 w 8772525"/>
              <a:gd name="connsiteY17" fmla="*/ 2371725 h 4048125"/>
              <a:gd name="connsiteX18" fmla="*/ 0 w 8772525"/>
              <a:gd name="connsiteY18" fmla="*/ 2400300 h 4048125"/>
              <a:gd name="connsiteX0" fmla="*/ 8772525 w 8772525"/>
              <a:gd name="connsiteY0" fmla="*/ 4048125 h 4048125"/>
              <a:gd name="connsiteX1" fmla="*/ 7177087 w 8772525"/>
              <a:gd name="connsiteY1" fmla="*/ 3381375 h 4048125"/>
              <a:gd name="connsiteX2" fmla="*/ 5495925 w 8772525"/>
              <a:gd name="connsiteY2" fmla="*/ 2743200 h 4048125"/>
              <a:gd name="connsiteX3" fmla="*/ 5457825 w 8772525"/>
              <a:gd name="connsiteY3" fmla="*/ 2657475 h 4048125"/>
              <a:gd name="connsiteX4" fmla="*/ 5610225 w 8772525"/>
              <a:gd name="connsiteY4" fmla="*/ 2171700 h 4048125"/>
              <a:gd name="connsiteX5" fmla="*/ 5543550 w 8772525"/>
              <a:gd name="connsiteY5" fmla="*/ 1952625 h 4048125"/>
              <a:gd name="connsiteX6" fmla="*/ 4505325 w 8772525"/>
              <a:gd name="connsiteY6" fmla="*/ 828675 h 4048125"/>
              <a:gd name="connsiteX7" fmla="*/ 3457575 w 8772525"/>
              <a:gd name="connsiteY7" fmla="*/ 0 h 4048125"/>
              <a:gd name="connsiteX8" fmla="*/ 1847850 w 8772525"/>
              <a:gd name="connsiteY8" fmla="*/ 1171575 h 4048125"/>
              <a:gd name="connsiteX9" fmla="*/ 1857375 w 8772525"/>
              <a:gd name="connsiteY9" fmla="*/ 2090738 h 4048125"/>
              <a:gd name="connsiteX10" fmla="*/ 2181225 w 8772525"/>
              <a:gd name="connsiteY10" fmla="*/ 2724150 h 4048125"/>
              <a:gd name="connsiteX11" fmla="*/ 2143125 w 8772525"/>
              <a:gd name="connsiteY11" fmla="*/ 2886075 h 4048125"/>
              <a:gd name="connsiteX12" fmla="*/ 1857375 w 8772525"/>
              <a:gd name="connsiteY12" fmla="*/ 3105150 h 4048125"/>
              <a:gd name="connsiteX13" fmla="*/ 1638301 w 8772525"/>
              <a:gd name="connsiteY13" fmla="*/ 3133724 h 4048125"/>
              <a:gd name="connsiteX14" fmla="*/ 1247775 w 8772525"/>
              <a:gd name="connsiteY14" fmla="*/ 3076575 h 4048125"/>
              <a:gd name="connsiteX15" fmla="*/ 833437 w 8772525"/>
              <a:gd name="connsiteY15" fmla="*/ 2838450 h 4048125"/>
              <a:gd name="connsiteX16" fmla="*/ 352425 w 8772525"/>
              <a:gd name="connsiteY16" fmla="*/ 2495550 h 4048125"/>
              <a:gd name="connsiteX17" fmla="*/ 190500 w 8772525"/>
              <a:gd name="connsiteY17" fmla="*/ 2371725 h 4048125"/>
              <a:gd name="connsiteX18" fmla="*/ 0 w 8772525"/>
              <a:gd name="connsiteY18" fmla="*/ 2400300 h 404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772525" h="4048125">
                <a:moveTo>
                  <a:pt x="8772525" y="4048125"/>
                </a:moveTo>
                <a:lnTo>
                  <a:pt x="7177087" y="3381375"/>
                </a:lnTo>
                <a:cubicBezTo>
                  <a:pt x="6607175" y="3121025"/>
                  <a:pt x="6056312" y="2955925"/>
                  <a:pt x="5495925" y="2743200"/>
                </a:cubicBezTo>
                <a:cubicBezTo>
                  <a:pt x="5468937" y="2726531"/>
                  <a:pt x="5439569" y="2695575"/>
                  <a:pt x="5457825" y="2657475"/>
                </a:cubicBezTo>
                <a:lnTo>
                  <a:pt x="5610225" y="2171700"/>
                </a:lnTo>
                <a:cubicBezTo>
                  <a:pt x="5618956" y="2120107"/>
                  <a:pt x="5639594" y="2047081"/>
                  <a:pt x="5543550" y="1952625"/>
                </a:cubicBezTo>
                <a:lnTo>
                  <a:pt x="4505325" y="828675"/>
                </a:lnTo>
                <a:lnTo>
                  <a:pt x="3457575" y="0"/>
                </a:lnTo>
                <a:lnTo>
                  <a:pt x="1847850" y="1171575"/>
                </a:lnTo>
                <a:lnTo>
                  <a:pt x="1857375" y="2090738"/>
                </a:lnTo>
                <a:lnTo>
                  <a:pt x="2181225" y="2724150"/>
                </a:lnTo>
                <a:cubicBezTo>
                  <a:pt x="2197100" y="2797175"/>
                  <a:pt x="2174875" y="2836863"/>
                  <a:pt x="2143125" y="2886075"/>
                </a:cubicBezTo>
                <a:lnTo>
                  <a:pt x="1857375" y="3105150"/>
                </a:lnTo>
                <a:lnTo>
                  <a:pt x="1638301" y="3133724"/>
                </a:lnTo>
                <a:lnTo>
                  <a:pt x="1247775" y="3076575"/>
                </a:lnTo>
                <a:cubicBezTo>
                  <a:pt x="1109662" y="2997200"/>
                  <a:pt x="947738" y="2922587"/>
                  <a:pt x="833437" y="2838450"/>
                </a:cubicBezTo>
                <a:lnTo>
                  <a:pt x="352425" y="2495550"/>
                </a:lnTo>
                <a:cubicBezTo>
                  <a:pt x="245269" y="2417763"/>
                  <a:pt x="244475" y="2413000"/>
                  <a:pt x="190500" y="2371725"/>
                </a:cubicBezTo>
                <a:lnTo>
                  <a:pt x="0" y="2400300"/>
                </a:lnTo>
              </a:path>
            </a:pathLst>
          </a:custGeom>
          <a:noFill/>
          <a:ln w="38100">
            <a:solidFill>
              <a:schemeClr val="bg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58" name="Grupo 57"/>
          <p:cNvGrpSpPr/>
          <p:nvPr/>
        </p:nvGrpSpPr>
        <p:grpSpPr>
          <a:xfrm rot="1192486">
            <a:off x="6453452" y="5084806"/>
            <a:ext cx="1393217" cy="261610"/>
            <a:chOff x="5807581" y="389972"/>
            <a:chExt cx="787568" cy="261610"/>
          </a:xfrm>
        </p:grpSpPr>
        <p:sp>
          <p:nvSpPr>
            <p:cNvPr id="59" name="Rectángulo 58"/>
            <p:cNvSpPr/>
            <p:nvPr/>
          </p:nvSpPr>
          <p:spPr>
            <a:xfrm>
              <a:off x="5811334" y="432287"/>
              <a:ext cx="671218" cy="1637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200"/>
            </a:p>
          </p:txBody>
        </p:sp>
        <p:sp>
          <p:nvSpPr>
            <p:cNvPr id="60" name="CuadroTexto 59"/>
            <p:cNvSpPr txBox="1"/>
            <p:nvPr/>
          </p:nvSpPr>
          <p:spPr>
            <a:xfrm>
              <a:off x="5807581" y="389972"/>
              <a:ext cx="78756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100" dirty="0" smtClean="0"/>
                <a:t>CHARLES DARWIN</a:t>
              </a:r>
              <a:endParaRPr lang="es-EC" sz="1100" dirty="0"/>
            </a:p>
          </p:txBody>
        </p:sp>
      </p:grpSp>
      <p:grpSp>
        <p:nvGrpSpPr>
          <p:cNvPr id="61" name="Grupo 60"/>
          <p:cNvGrpSpPr/>
          <p:nvPr/>
        </p:nvGrpSpPr>
        <p:grpSpPr>
          <a:xfrm rot="17216856">
            <a:off x="5496600" y="3663929"/>
            <a:ext cx="1237366" cy="430887"/>
            <a:chOff x="5779406" y="384202"/>
            <a:chExt cx="787568" cy="430887"/>
          </a:xfrm>
        </p:grpSpPr>
        <p:sp>
          <p:nvSpPr>
            <p:cNvPr id="62" name="Rectángulo 61"/>
            <p:cNvSpPr/>
            <p:nvPr/>
          </p:nvSpPr>
          <p:spPr>
            <a:xfrm>
              <a:off x="5811334" y="432287"/>
              <a:ext cx="671218" cy="1637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200"/>
            </a:p>
          </p:txBody>
        </p:sp>
        <p:sp>
          <p:nvSpPr>
            <p:cNvPr id="63" name="CuadroTexto 62"/>
            <p:cNvSpPr txBox="1"/>
            <p:nvPr/>
          </p:nvSpPr>
          <p:spPr>
            <a:xfrm>
              <a:off x="5779406" y="384202"/>
              <a:ext cx="78756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100" dirty="0" smtClean="0"/>
                <a:t>AV. DEL ESTADIO</a:t>
              </a:r>
              <a:endParaRPr lang="es-EC" sz="1100" dirty="0"/>
            </a:p>
          </p:txBody>
        </p:sp>
      </p:grpSp>
      <p:grpSp>
        <p:nvGrpSpPr>
          <p:cNvPr id="64" name="Grupo 63"/>
          <p:cNvGrpSpPr/>
          <p:nvPr/>
        </p:nvGrpSpPr>
        <p:grpSpPr>
          <a:xfrm rot="2824893">
            <a:off x="4079571" y="2912670"/>
            <a:ext cx="1656788" cy="246745"/>
            <a:chOff x="5765638" y="363447"/>
            <a:chExt cx="857155" cy="261610"/>
          </a:xfrm>
        </p:grpSpPr>
        <p:sp>
          <p:nvSpPr>
            <p:cNvPr id="65" name="Rectángulo 64"/>
            <p:cNvSpPr/>
            <p:nvPr/>
          </p:nvSpPr>
          <p:spPr>
            <a:xfrm>
              <a:off x="5811334" y="432287"/>
              <a:ext cx="671218" cy="1637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200"/>
            </a:p>
          </p:txBody>
        </p:sp>
        <p:sp>
          <p:nvSpPr>
            <p:cNvPr id="66" name="CuadroTexto 65"/>
            <p:cNvSpPr txBox="1"/>
            <p:nvPr/>
          </p:nvSpPr>
          <p:spPr>
            <a:xfrm>
              <a:off x="5765638" y="363447"/>
              <a:ext cx="85715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100" dirty="0" smtClean="0"/>
                <a:t>MANUELA CAÑIZARES</a:t>
              </a:r>
              <a:endParaRPr lang="es-EC" sz="1100" dirty="0"/>
            </a:p>
          </p:txBody>
        </p:sp>
      </p:grpSp>
      <p:grpSp>
        <p:nvGrpSpPr>
          <p:cNvPr id="67" name="Grupo 66"/>
          <p:cNvGrpSpPr/>
          <p:nvPr/>
        </p:nvGrpSpPr>
        <p:grpSpPr>
          <a:xfrm rot="19463961">
            <a:off x="2439530" y="2304279"/>
            <a:ext cx="1144991" cy="430887"/>
            <a:chOff x="5811334" y="380571"/>
            <a:chExt cx="787568" cy="430887"/>
          </a:xfrm>
        </p:grpSpPr>
        <p:sp>
          <p:nvSpPr>
            <p:cNvPr id="68" name="Rectángulo 67"/>
            <p:cNvSpPr/>
            <p:nvPr/>
          </p:nvSpPr>
          <p:spPr>
            <a:xfrm>
              <a:off x="5811334" y="432287"/>
              <a:ext cx="671218" cy="1637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200"/>
            </a:p>
          </p:txBody>
        </p:sp>
        <p:sp>
          <p:nvSpPr>
            <p:cNvPr id="69" name="CuadroTexto 68"/>
            <p:cNvSpPr txBox="1"/>
            <p:nvPr/>
          </p:nvSpPr>
          <p:spPr>
            <a:xfrm>
              <a:off x="5811334" y="380571"/>
              <a:ext cx="78756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100" dirty="0" smtClean="0"/>
                <a:t>DIEGO IBARRA</a:t>
              </a:r>
              <a:endParaRPr lang="es-EC" sz="1100" dirty="0"/>
            </a:p>
          </p:txBody>
        </p:sp>
      </p:grpSp>
      <p:grpSp>
        <p:nvGrpSpPr>
          <p:cNvPr id="73" name="Grupo 72"/>
          <p:cNvGrpSpPr/>
          <p:nvPr/>
        </p:nvGrpSpPr>
        <p:grpSpPr>
          <a:xfrm rot="16200000">
            <a:off x="900351" y="3266750"/>
            <a:ext cx="2354574" cy="600164"/>
            <a:chOff x="5790884" y="379241"/>
            <a:chExt cx="787568" cy="600164"/>
          </a:xfrm>
        </p:grpSpPr>
        <p:sp>
          <p:nvSpPr>
            <p:cNvPr id="74" name="Rectángulo 73"/>
            <p:cNvSpPr/>
            <p:nvPr/>
          </p:nvSpPr>
          <p:spPr>
            <a:xfrm>
              <a:off x="5811334" y="432287"/>
              <a:ext cx="671218" cy="1637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200"/>
            </a:p>
          </p:txBody>
        </p:sp>
        <p:sp>
          <p:nvSpPr>
            <p:cNvPr id="75" name="CuadroTexto 74"/>
            <p:cNvSpPr txBox="1"/>
            <p:nvPr/>
          </p:nvSpPr>
          <p:spPr>
            <a:xfrm>
              <a:off x="5790884" y="379241"/>
              <a:ext cx="78756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100" dirty="0" smtClean="0"/>
                <a:t>AUTOPISTA GENERAL RUMIÑAHUI</a:t>
              </a:r>
              <a:endParaRPr lang="es-EC" sz="1100" dirty="0"/>
            </a:p>
          </p:txBody>
        </p:sp>
      </p:grpSp>
      <p:grpSp>
        <p:nvGrpSpPr>
          <p:cNvPr id="76" name="Grupo 75"/>
          <p:cNvGrpSpPr/>
          <p:nvPr/>
        </p:nvGrpSpPr>
        <p:grpSpPr>
          <a:xfrm rot="2159226">
            <a:off x="207146" y="4487861"/>
            <a:ext cx="1150369" cy="430887"/>
            <a:chOff x="5744524" y="362202"/>
            <a:chExt cx="787568" cy="430887"/>
          </a:xfrm>
        </p:grpSpPr>
        <p:sp>
          <p:nvSpPr>
            <p:cNvPr id="77" name="Rectángulo 76"/>
            <p:cNvSpPr/>
            <p:nvPr/>
          </p:nvSpPr>
          <p:spPr>
            <a:xfrm>
              <a:off x="5811334" y="432287"/>
              <a:ext cx="671218" cy="1637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200"/>
            </a:p>
          </p:txBody>
        </p:sp>
        <p:sp>
          <p:nvSpPr>
            <p:cNvPr id="78" name="CuadroTexto 77"/>
            <p:cNvSpPr txBox="1"/>
            <p:nvPr/>
          </p:nvSpPr>
          <p:spPr>
            <a:xfrm>
              <a:off x="5744524" y="362202"/>
              <a:ext cx="78756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100" dirty="0" smtClean="0"/>
                <a:t>LOLA QUINTANA</a:t>
              </a:r>
              <a:endParaRPr lang="es-EC" sz="1100" dirty="0"/>
            </a:p>
          </p:txBody>
        </p:sp>
      </p:grpSp>
      <p:pic>
        <p:nvPicPr>
          <p:cNvPr id="81" name="Imagen 8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8" t="4844" r="67717" b="7403"/>
          <a:stretch/>
        </p:blipFill>
        <p:spPr>
          <a:xfrm rot="17635071" flipH="1">
            <a:off x="8730319" y="5509073"/>
            <a:ext cx="215971" cy="555312"/>
          </a:xfrm>
          <a:prstGeom prst="rect">
            <a:avLst/>
          </a:prstGeom>
        </p:spPr>
      </p:pic>
      <p:graphicFrame>
        <p:nvGraphicFramePr>
          <p:cNvPr id="84" name="Tabla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04959"/>
              </p:ext>
            </p:extLst>
          </p:nvPr>
        </p:nvGraphicFramePr>
        <p:xfrm>
          <a:off x="9388740" y="411479"/>
          <a:ext cx="2751952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7909"/>
                <a:gridCol w="1554043"/>
              </a:tblGrid>
              <a:tr h="123729">
                <a:tc gridSpan="2">
                  <a:txBody>
                    <a:bodyPr/>
                    <a:lstStyle/>
                    <a:p>
                      <a:pPr algn="ctr"/>
                      <a:r>
                        <a:rPr lang="es-EC" sz="1600" dirty="0" smtClean="0"/>
                        <a:t>HORARIOS DE</a:t>
                      </a:r>
                      <a:r>
                        <a:rPr lang="es-EC" sz="1600" baseline="0" dirty="0" smtClean="0"/>
                        <a:t> </a:t>
                      </a:r>
                      <a:r>
                        <a:rPr lang="es-EC" sz="1600" dirty="0" smtClean="0"/>
                        <a:t>CONTRAFLUJOS</a:t>
                      </a:r>
                      <a:endParaRPr lang="es-EC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</a:tr>
              <a:tr h="154695">
                <a:tc>
                  <a:txBody>
                    <a:bodyPr/>
                    <a:lstStyle/>
                    <a:p>
                      <a:r>
                        <a:rPr lang="es-EC" sz="1600" dirty="0" smtClean="0"/>
                        <a:t>MAÑANA</a:t>
                      </a:r>
                      <a:endParaRPr lang="es-EC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/>
                        <a:t>06H00 A 09H30</a:t>
                      </a:r>
                      <a:endParaRPr lang="es-EC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695">
                <a:tc>
                  <a:txBody>
                    <a:bodyPr/>
                    <a:lstStyle/>
                    <a:p>
                      <a:r>
                        <a:rPr lang="es-EC" sz="1600" dirty="0" smtClean="0"/>
                        <a:t>TARDE</a:t>
                      </a:r>
                      <a:endParaRPr lang="es-EC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/>
                        <a:t>17H00 A 19H30</a:t>
                      </a:r>
                      <a:endParaRPr lang="es-EC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559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2209800" y="1066800"/>
            <a:ext cx="3733800" cy="33655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Llamada rectangular redondeada 3"/>
          <p:cNvSpPr/>
          <p:nvPr/>
        </p:nvSpPr>
        <p:spPr>
          <a:xfrm>
            <a:off x="419100" y="4819650"/>
            <a:ext cx="2527300" cy="749300"/>
          </a:xfrm>
          <a:prstGeom prst="wedgeRoundRectCallout">
            <a:avLst>
              <a:gd name="adj1" fmla="val 47508"/>
              <a:gd name="adj2" fmla="val -140890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COLAPSO DEL PUENTE HUASIPUNGO</a:t>
            </a:r>
            <a:endParaRPr lang="es-EC" dirty="0"/>
          </a:p>
        </p:txBody>
      </p:sp>
      <p:sp>
        <p:nvSpPr>
          <p:cNvPr id="5" name="1 Título"/>
          <p:cNvSpPr txBox="1">
            <a:spLocks/>
          </p:cNvSpPr>
          <p:nvPr/>
        </p:nvSpPr>
        <p:spPr bwMode="auto">
          <a:xfrm>
            <a:off x="3432810" y="0"/>
            <a:ext cx="5720163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C" sz="2400" b="1" dirty="0"/>
              <a:t>COLAPSO DEL PUENTE HUASIPUNGO</a:t>
            </a:r>
          </a:p>
        </p:txBody>
      </p:sp>
    </p:spTree>
    <p:extLst>
      <p:ext uri="{BB962C8B-B14F-4D97-AF65-F5344CB8AC3E}">
        <p14:creationId xmlns:p14="http://schemas.microsoft.com/office/powerpoint/2010/main" val="1485047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Forma libre 3"/>
          <p:cNvSpPr/>
          <p:nvPr/>
        </p:nvSpPr>
        <p:spPr>
          <a:xfrm>
            <a:off x="262890" y="1451611"/>
            <a:ext cx="8583930" cy="3503674"/>
          </a:xfrm>
          <a:custGeom>
            <a:avLst/>
            <a:gdLst>
              <a:gd name="connsiteX0" fmla="*/ 8583930 w 8583930"/>
              <a:gd name="connsiteY0" fmla="*/ 3303270 h 3486150"/>
              <a:gd name="connsiteX1" fmla="*/ 7623810 w 8583930"/>
              <a:gd name="connsiteY1" fmla="*/ 3303270 h 3486150"/>
              <a:gd name="connsiteX2" fmla="*/ 5943600 w 8583930"/>
              <a:gd name="connsiteY2" fmla="*/ 3291840 h 3486150"/>
              <a:gd name="connsiteX3" fmla="*/ 3714750 w 8583930"/>
              <a:gd name="connsiteY3" fmla="*/ 3486150 h 3486150"/>
              <a:gd name="connsiteX4" fmla="*/ 3646170 w 8583930"/>
              <a:gd name="connsiteY4" fmla="*/ 3394710 h 3486150"/>
              <a:gd name="connsiteX5" fmla="*/ 3589020 w 8583930"/>
              <a:gd name="connsiteY5" fmla="*/ 3086100 h 3486150"/>
              <a:gd name="connsiteX6" fmla="*/ 3657600 w 8583930"/>
              <a:gd name="connsiteY6" fmla="*/ 1554480 h 3486150"/>
              <a:gd name="connsiteX7" fmla="*/ 3406140 w 8583930"/>
              <a:gd name="connsiteY7" fmla="*/ 1405890 h 3486150"/>
              <a:gd name="connsiteX8" fmla="*/ 0 w 8583930"/>
              <a:gd name="connsiteY8" fmla="*/ 0 h 3486150"/>
              <a:gd name="connsiteX0" fmla="*/ 8583930 w 8583930"/>
              <a:gd name="connsiteY0" fmla="*/ 3303270 h 3486150"/>
              <a:gd name="connsiteX1" fmla="*/ 7623810 w 8583930"/>
              <a:gd name="connsiteY1" fmla="*/ 3303270 h 3486150"/>
              <a:gd name="connsiteX2" fmla="*/ 5943600 w 8583930"/>
              <a:gd name="connsiteY2" fmla="*/ 3291840 h 3486150"/>
              <a:gd name="connsiteX3" fmla="*/ 3714750 w 8583930"/>
              <a:gd name="connsiteY3" fmla="*/ 3486150 h 3486150"/>
              <a:gd name="connsiteX4" fmla="*/ 3646170 w 8583930"/>
              <a:gd name="connsiteY4" fmla="*/ 3394710 h 3486150"/>
              <a:gd name="connsiteX5" fmla="*/ 3589020 w 8583930"/>
              <a:gd name="connsiteY5" fmla="*/ 3086100 h 3486150"/>
              <a:gd name="connsiteX6" fmla="*/ 3659982 w 8583930"/>
              <a:gd name="connsiteY6" fmla="*/ 1721168 h 3486150"/>
              <a:gd name="connsiteX7" fmla="*/ 3406140 w 8583930"/>
              <a:gd name="connsiteY7" fmla="*/ 1405890 h 3486150"/>
              <a:gd name="connsiteX8" fmla="*/ 0 w 8583930"/>
              <a:gd name="connsiteY8" fmla="*/ 0 h 3486150"/>
              <a:gd name="connsiteX0" fmla="*/ 8583930 w 8583930"/>
              <a:gd name="connsiteY0" fmla="*/ 3303270 h 3486150"/>
              <a:gd name="connsiteX1" fmla="*/ 7623810 w 8583930"/>
              <a:gd name="connsiteY1" fmla="*/ 3303270 h 3486150"/>
              <a:gd name="connsiteX2" fmla="*/ 5943600 w 8583930"/>
              <a:gd name="connsiteY2" fmla="*/ 3291840 h 3486150"/>
              <a:gd name="connsiteX3" fmla="*/ 3714750 w 8583930"/>
              <a:gd name="connsiteY3" fmla="*/ 3486150 h 3486150"/>
              <a:gd name="connsiteX4" fmla="*/ 3646170 w 8583930"/>
              <a:gd name="connsiteY4" fmla="*/ 3394710 h 3486150"/>
              <a:gd name="connsiteX5" fmla="*/ 3589020 w 8583930"/>
              <a:gd name="connsiteY5" fmla="*/ 3086100 h 3486150"/>
              <a:gd name="connsiteX6" fmla="*/ 3659982 w 8583930"/>
              <a:gd name="connsiteY6" fmla="*/ 1721168 h 3486150"/>
              <a:gd name="connsiteX7" fmla="*/ 3406140 w 8583930"/>
              <a:gd name="connsiteY7" fmla="*/ 1405890 h 3486150"/>
              <a:gd name="connsiteX8" fmla="*/ 0 w 8583930"/>
              <a:gd name="connsiteY8" fmla="*/ 0 h 3486150"/>
              <a:gd name="connsiteX0" fmla="*/ 8583930 w 8583930"/>
              <a:gd name="connsiteY0" fmla="*/ 3303270 h 3486150"/>
              <a:gd name="connsiteX1" fmla="*/ 7623810 w 8583930"/>
              <a:gd name="connsiteY1" fmla="*/ 3303270 h 3486150"/>
              <a:gd name="connsiteX2" fmla="*/ 5943600 w 8583930"/>
              <a:gd name="connsiteY2" fmla="*/ 3291840 h 3486150"/>
              <a:gd name="connsiteX3" fmla="*/ 3714750 w 8583930"/>
              <a:gd name="connsiteY3" fmla="*/ 3486150 h 3486150"/>
              <a:gd name="connsiteX4" fmla="*/ 3646170 w 8583930"/>
              <a:gd name="connsiteY4" fmla="*/ 3394710 h 3486150"/>
              <a:gd name="connsiteX5" fmla="*/ 3589020 w 8583930"/>
              <a:gd name="connsiteY5" fmla="*/ 3086100 h 3486150"/>
              <a:gd name="connsiteX6" fmla="*/ 3659982 w 8583930"/>
              <a:gd name="connsiteY6" fmla="*/ 1721168 h 3486150"/>
              <a:gd name="connsiteX7" fmla="*/ 3403759 w 8583930"/>
              <a:gd name="connsiteY7" fmla="*/ 1405890 h 3486150"/>
              <a:gd name="connsiteX8" fmla="*/ 0 w 8583930"/>
              <a:gd name="connsiteY8" fmla="*/ 0 h 3486150"/>
              <a:gd name="connsiteX0" fmla="*/ 8583930 w 8583930"/>
              <a:gd name="connsiteY0" fmla="*/ 3303270 h 3486150"/>
              <a:gd name="connsiteX1" fmla="*/ 7623810 w 8583930"/>
              <a:gd name="connsiteY1" fmla="*/ 3303270 h 3486150"/>
              <a:gd name="connsiteX2" fmla="*/ 5943600 w 8583930"/>
              <a:gd name="connsiteY2" fmla="*/ 3291840 h 3486150"/>
              <a:gd name="connsiteX3" fmla="*/ 3714750 w 8583930"/>
              <a:gd name="connsiteY3" fmla="*/ 3486150 h 3486150"/>
              <a:gd name="connsiteX4" fmla="*/ 3646170 w 8583930"/>
              <a:gd name="connsiteY4" fmla="*/ 3394710 h 3486150"/>
              <a:gd name="connsiteX5" fmla="*/ 3589020 w 8583930"/>
              <a:gd name="connsiteY5" fmla="*/ 3086100 h 3486150"/>
              <a:gd name="connsiteX6" fmla="*/ 3659982 w 8583930"/>
              <a:gd name="connsiteY6" fmla="*/ 1721168 h 3486150"/>
              <a:gd name="connsiteX7" fmla="*/ 3403759 w 8583930"/>
              <a:gd name="connsiteY7" fmla="*/ 1405890 h 3486150"/>
              <a:gd name="connsiteX8" fmla="*/ 0 w 8583930"/>
              <a:gd name="connsiteY8" fmla="*/ 0 h 3486150"/>
              <a:gd name="connsiteX0" fmla="*/ 8583930 w 8583930"/>
              <a:gd name="connsiteY0" fmla="*/ 3303270 h 3486150"/>
              <a:gd name="connsiteX1" fmla="*/ 7623810 w 8583930"/>
              <a:gd name="connsiteY1" fmla="*/ 3303270 h 3486150"/>
              <a:gd name="connsiteX2" fmla="*/ 5943600 w 8583930"/>
              <a:gd name="connsiteY2" fmla="*/ 3291840 h 3486150"/>
              <a:gd name="connsiteX3" fmla="*/ 3714750 w 8583930"/>
              <a:gd name="connsiteY3" fmla="*/ 3486150 h 3486150"/>
              <a:gd name="connsiteX4" fmla="*/ 3646170 w 8583930"/>
              <a:gd name="connsiteY4" fmla="*/ 3394710 h 3486150"/>
              <a:gd name="connsiteX5" fmla="*/ 3589020 w 8583930"/>
              <a:gd name="connsiteY5" fmla="*/ 3086100 h 3486150"/>
              <a:gd name="connsiteX6" fmla="*/ 3659982 w 8583930"/>
              <a:gd name="connsiteY6" fmla="*/ 1721168 h 3486150"/>
              <a:gd name="connsiteX7" fmla="*/ 3303746 w 8583930"/>
              <a:gd name="connsiteY7" fmla="*/ 1377315 h 3486150"/>
              <a:gd name="connsiteX8" fmla="*/ 0 w 8583930"/>
              <a:gd name="connsiteY8" fmla="*/ 0 h 3486150"/>
              <a:gd name="connsiteX0" fmla="*/ 8583930 w 8583930"/>
              <a:gd name="connsiteY0" fmla="*/ 3303270 h 3486150"/>
              <a:gd name="connsiteX1" fmla="*/ 7623810 w 8583930"/>
              <a:gd name="connsiteY1" fmla="*/ 3303270 h 3486150"/>
              <a:gd name="connsiteX2" fmla="*/ 5943600 w 8583930"/>
              <a:gd name="connsiteY2" fmla="*/ 3291840 h 3486150"/>
              <a:gd name="connsiteX3" fmla="*/ 3714750 w 8583930"/>
              <a:gd name="connsiteY3" fmla="*/ 3486150 h 3486150"/>
              <a:gd name="connsiteX4" fmla="*/ 3646170 w 8583930"/>
              <a:gd name="connsiteY4" fmla="*/ 3394710 h 3486150"/>
              <a:gd name="connsiteX5" fmla="*/ 3589020 w 8583930"/>
              <a:gd name="connsiteY5" fmla="*/ 3086100 h 3486150"/>
              <a:gd name="connsiteX6" fmla="*/ 3659982 w 8583930"/>
              <a:gd name="connsiteY6" fmla="*/ 1721168 h 3486150"/>
              <a:gd name="connsiteX7" fmla="*/ 3303746 w 8583930"/>
              <a:gd name="connsiteY7" fmla="*/ 1377315 h 3486150"/>
              <a:gd name="connsiteX8" fmla="*/ 0 w 8583930"/>
              <a:gd name="connsiteY8" fmla="*/ 0 h 3486150"/>
              <a:gd name="connsiteX0" fmla="*/ 8583930 w 8583930"/>
              <a:gd name="connsiteY0" fmla="*/ 3303270 h 3486150"/>
              <a:gd name="connsiteX1" fmla="*/ 7623810 w 8583930"/>
              <a:gd name="connsiteY1" fmla="*/ 3303270 h 3486150"/>
              <a:gd name="connsiteX2" fmla="*/ 5943600 w 8583930"/>
              <a:gd name="connsiteY2" fmla="*/ 3291840 h 3486150"/>
              <a:gd name="connsiteX3" fmla="*/ 3714750 w 8583930"/>
              <a:gd name="connsiteY3" fmla="*/ 3486150 h 3486150"/>
              <a:gd name="connsiteX4" fmla="*/ 3646170 w 8583930"/>
              <a:gd name="connsiteY4" fmla="*/ 3394710 h 3486150"/>
              <a:gd name="connsiteX5" fmla="*/ 3589020 w 8583930"/>
              <a:gd name="connsiteY5" fmla="*/ 3086100 h 3486150"/>
              <a:gd name="connsiteX6" fmla="*/ 3659982 w 8583930"/>
              <a:gd name="connsiteY6" fmla="*/ 1721168 h 3486150"/>
              <a:gd name="connsiteX7" fmla="*/ 3303746 w 8583930"/>
              <a:gd name="connsiteY7" fmla="*/ 1377315 h 3486150"/>
              <a:gd name="connsiteX8" fmla="*/ 0 w 8583930"/>
              <a:gd name="connsiteY8" fmla="*/ 0 h 3486150"/>
              <a:gd name="connsiteX0" fmla="*/ 8583930 w 8583930"/>
              <a:gd name="connsiteY0" fmla="*/ 3303270 h 3467100"/>
              <a:gd name="connsiteX1" fmla="*/ 7623810 w 8583930"/>
              <a:gd name="connsiteY1" fmla="*/ 3303270 h 3467100"/>
              <a:gd name="connsiteX2" fmla="*/ 5943600 w 8583930"/>
              <a:gd name="connsiteY2" fmla="*/ 3291840 h 3467100"/>
              <a:gd name="connsiteX3" fmla="*/ 4257675 w 8583930"/>
              <a:gd name="connsiteY3" fmla="*/ 3467100 h 3467100"/>
              <a:gd name="connsiteX4" fmla="*/ 3646170 w 8583930"/>
              <a:gd name="connsiteY4" fmla="*/ 3394710 h 3467100"/>
              <a:gd name="connsiteX5" fmla="*/ 3589020 w 8583930"/>
              <a:gd name="connsiteY5" fmla="*/ 3086100 h 3467100"/>
              <a:gd name="connsiteX6" fmla="*/ 3659982 w 8583930"/>
              <a:gd name="connsiteY6" fmla="*/ 1721168 h 3467100"/>
              <a:gd name="connsiteX7" fmla="*/ 3303746 w 8583930"/>
              <a:gd name="connsiteY7" fmla="*/ 1377315 h 3467100"/>
              <a:gd name="connsiteX8" fmla="*/ 0 w 8583930"/>
              <a:gd name="connsiteY8" fmla="*/ 0 h 3467100"/>
              <a:gd name="connsiteX0" fmla="*/ 8583930 w 8583930"/>
              <a:gd name="connsiteY0" fmla="*/ 3303270 h 3499485"/>
              <a:gd name="connsiteX1" fmla="*/ 7623810 w 8583930"/>
              <a:gd name="connsiteY1" fmla="*/ 3303270 h 3499485"/>
              <a:gd name="connsiteX2" fmla="*/ 5943600 w 8583930"/>
              <a:gd name="connsiteY2" fmla="*/ 3291840 h 3499485"/>
              <a:gd name="connsiteX3" fmla="*/ 4257675 w 8583930"/>
              <a:gd name="connsiteY3" fmla="*/ 3467100 h 3499485"/>
              <a:gd name="connsiteX4" fmla="*/ 3870008 w 8583930"/>
              <a:gd name="connsiteY4" fmla="*/ 3499485 h 3499485"/>
              <a:gd name="connsiteX5" fmla="*/ 3589020 w 8583930"/>
              <a:gd name="connsiteY5" fmla="*/ 3086100 h 3499485"/>
              <a:gd name="connsiteX6" fmla="*/ 3659982 w 8583930"/>
              <a:gd name="connsiteY6" fmla="*/ 1721168 h 3499485"/>
              <a:gd name="connsiteX7" fmla="*/ 3303746 w 8583930"/>
              <a:gd name="connsiteY7" fmla="*/ 1377315 h 3499485"/>
              <a:gd name="connsiteX8" fmla="*/ 0 w 8583930"/>
              <a:gd name="connsiteY8" fmla="*/ 0 h 3499485"/>
              <a:gd name="connsiteX0" fmla="*/ 8583930 w 8583930"/>
              <a:gd name="connsiteY0" fmla="*/ 3303270 h 3499485"/>
              <a:gd name="connsiteX1" fmla="*/ 7623810 w 8583930"/>
              <a:gd name="connsiteY1" fmla="*/ 3303270 h 3499485"/>
              <a:gd name="connsiteX2" fmla="*/ 5943600 w 8583930"/>
              <a:gd name="connsiteY2" fmla="*/ 3291840 h 3499485"/>
              <a:gd name="connsiteX3" fmla="*/ 4257675 w 8583930"/>
              <a:gd name="connsiteY3" fmla="*/ 3467100 h 3499485"/>
              <a:gd name="connsiteX4" fmla="*/ 3870008 w 8583930"/>
              <a:gd name="connsiteY4" fmla="*/ 3499485 h 3499485"/>
              <a:gd name="connsiteX5" fmla="*/ 3589020 w 8583930"/>
              <a:gd name="connsiteY5" fmla="*/ 3086100 h 3499485"/>
              <a:gd name="connsiteX6" fmla="*/ 3659982 w 8583930"/>
              <a:gd name="connsiteY6" fmla="*/ 1721168 h 3499485"/>
              <a:gd name="connsiteX7" fmla="*/ 3303746 w 8583930"/>
              <a:gd name="connsiteY7" fmla="*/ 1377315 h 3499485"/>
              <a:gd name="connsiteX8" fmla="*/ 0 w 8583930"/>
              <a:gd name="connsiteY8" fmla="*/ 0 h 3499485"/>
              <a:gd name="connsiteX0" fmla="*/ 8583930 w 8583930"/>
              <a:gd name="connsiteY0" fmla="*/ 3303270 h 3499485"/>
              <a:gd name="connsiteX1" fmla="*/ 7623810 w 8583930"/>
              <a:gd name="connsiteY1" fmla="*/ 3303270 h 3499485"/>
              <a:gd name="connsiteX2" fmla="*/ 5943600 w 8583930"/>
              <a:gd name="connsiteY2" fmla="*/ 3291840 h 3499485"/>
              <a:gd name="connsiteX3" fmla="*/ 4257675 w 8583930"/>
              <a:gd name="connsiteY3" fmla="*/ 3467100 h 3499485"/>
              <a:gd name="connsiteX4" fmla="*/ 3870008 w 8583930"/>
              <a:gd name="connsiteY4" fmla="*/ 3499485 h 3499485"/>
              <a:gd name="connsiteX5" fmla="*/ 3589020 w 8583930"/>
              <a:gd name="connsiteY5" fmla="*/ 3086100 h 3499485"/>
              <a:gd name="connsiteX6" fmla="*/ 3659982 w 8583930"/>
              <a:gd name="connsiteY6" fmla="*/ 1721168 h 3499485"/>
              <a:gd name="connsiteX7" fmla="*/ 3303746 w 8583930"/>
              <a:gd name="connsiteY7" fmla="*/ 1377315 h 3499485"/>
              <a:gd name="connsiteX8" fmla="*/ 0 w 8583930"/>
              <a:gd name="connsiteY8" fmla="*/ 0 h 3499485"/>
              <a:gd name="connsiteX0" fmla="*/ 8583930 w 8583930"/>
              <a:gd name="connsiteY0" fmla="*/ 3303270 h 3499485"/>
              <a:gd name="connsiteX1" fmla="*/ 7623810 w 8583930"/>
              <a:gd name="connsiteY1" fmla="*/ 3303270 h 3499485"/>
              <a:gd name="connsiteX2" fmla="*/ 5943600 w 8583930"/>
              <a:gd name="connsiteY2" fmla="*/ 3291840 h 3499485"/>
              <a:gd name="connsiteX3" fmla="*/ 4257675 w 8583930"/>
              <a:gd name="connsiteY3" fmla="*/ 3467100 h 3499485"/>
              <a:gd name="connsiteX4" fmla="*/ 3870008 w 8583930"/>
              <a:gd name="connsiteY4" fmla="*/ 3499485 h 3499485"/>
              <a:gd name="connsiteX5" fmla="*/ 3612832 w 8583930"/>
              <a:gd name="connsiteY5" fmla="*/ 3005138 h 3499485"/>
              <a:gd name="connsiteX6" fmla="*/ 3659982 w 8583930"/>
              <a:gd name="connsiteY6" fmla="*/ 1721168 h 3499485"/>
              <a:gd name="connsiteX7" fmla="*/ 3303746 w 8583930"/>
              <a:gd name="connsiteY7" fmla="*/ 1377315 h 3499485"/>
              <a:gd name="connsiteX8" fmla="*/ 0 w 8583930"/>
              <a:gd name="connsiteY8" fmla="*/ 0 h 3499485"/>
              <a:gd name="connsiteX0" fmla="*/ 8583930 w 8583930"/>
              <a:gd name="connsiteY0" fmla="*/ 3303270 h 3509012"/>
              <a:gd name="connsiteX1" fmla="*/ 7623810 w 8583930"/>
              <a:gd name="connsiteY1" fmla="*/ 3303270 h 3509012"/>
              <a:gd name="connsiteX2" fmla="*/ 5943600 w 8583930"/>
              <a:gd name="connsiteY2" fmla="*/ 3291840 h 3509012"/>
              <a:gd name="connsiteX3" fmla="*/ 4257675 w 8583930"/>
              <a:gd name="connsiteY3" fmla="*/ 3467100 h 3509012"/>
              <a:gd name="connsiteX4" fmla="*/ 3870008 w 8583930"/>
              <a:gd name="connsiteY4" fmla="*/ 3499485 h 3509012"/>
              <a:gd name="connsiteX5" fmla="*/ 3612832 w 8583930"/>
              <a:gd name="connsiteY5" fmla="*/ 3005138 h 3509012"/>
              <a:gd name="connsiteX6" fmla="*/ 3659982 w 8583930"/>
              <a:gd name="connsiteY6" fmla="*/ 1721168 h 3509012"/>
              <a:gd name="connsiteX7" fmla="*/ 3303746 w 8583930"/>
              <a:gd name="connsiteY7" fmla="*/ 1377315 h 3509012"/>
              <a:gd name="connsiteX8" fmla="*/ 0 w 8583930"/>
              <a:gd name="connsiteY8" fmla="*/ 0 h 3509012"/>
              <a:gd name="connsiteX0" fmla="*/ 8583930 w 8583930"/>
              <a:gd name="connsiteY0" fmla="*/ 3303270 h 3503674"/>
              <a:gd name="connsiteX1" fmla="*/ 7623810 w 8583930"/>
              <a:gd name="connsiteY1" fmla="*/ 3303270 h 3503674"/>
              <a:gd name="connsiteX2" fmla="*/ 5943600 w 8583930"/>
              <a:gd name="connsiteY2" fmla="*/ 3291840 h 3503674"/>
              <a:gd name="connsiteX3" fmla="*/ 4257675 w 8583930"/>
              <a:gd name="connsiteY3" fmla="*/ 3467100 h 3503674"/>
              <a:gd name="connsiteX4" fmla="*/ 3870008 w 8583930"/>
              <a:gd name="connsiteY4" fmla="*/ 3499485 h 3503674"/>
              <a:gd name="connsiteX5" fmla="*/ 3612832 w 8583930"/>
              <a:gd name="connsiteY5" fmla="*/ 3005138 h 3503674"/>
              <a:gd name="connsiteX6" fmla="*/ 3659982 w 8583930"/>
              <a:gd name="connsiteY6" fmla="*/ 1721168 h 3503674"/>
              <a:gd name="connsiteX7" fmla="*/ 3303746 w 8583930"/>
              <a:gd name="connsiteY7" fmla="*/ 1377315 h 3503674"/>
              <a:gd name="connsiteX8" fmla="*/ 0 w 8583930"/>
              <a:gd name="connsiteY8" fmla="*/ 0 h 3503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83930" h="3503674">
                <a:moveTo>
                  <a:pt x="8583930" y="3303270"/>
                </a:moveTo>
                <a:lnTo>
                  <a:pt x="7623810" y="3303270"/>
                </a:lnTo>
                <a:lnTo>
                  <a:pt x="5943600" y="3291840"/>
                </a:lnTo>
                <a:lnTo>
                  <a:pt x="4257675" y="3467100"/>
                </a:lnTo>
                <a:lnTo>
                  <a:pt x="3870008" y="3499485"/>
                </a:lnTo>
                <a:cubicBezTo>
                  <a:pt x="3581082" y="3547427"/>
                  <a:pt x="3620770" y="3171508"/>
                  <a:pt x="3612832" y="3005138"/>
                </a:cubicBezTo>
                <a:lnTo>
                  <a:pt x="3659982" y="1721168"/>
                </a:lnTo>
                <a:cubicBezTo>
                  <a:pt x="3689668" y="1511300"/>
                  <a:pt x="3478847" y="1434784"/>
                  <a:pt x="3303746" y="1377315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chemeClr val="bg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5" name="Grupo 4"/>
          <p:cNvGrpSpPr/>
          <p:nvPr/>
        </p:nvGrpSpPr>
        <p:grpSpPr>
          <a:xfrm>
            <a:off x="6368451" y="4746641"/>
            <a:ext cx="1373768" cy="430887"/>
            <a:chOff x="5811334" y="380570"/>
            <a:chExt cx="787568" cy="430887"/>
          </a:xfrm>
        </p:grpSpPr>
        <p:sp>
          <p:nvSpPr>
            <p:cNvPr id="6" name="Rectángulo 5"/>
            <p:cNvSpPr/>
            <p:nvPr/>
          </p:nvSpPr>
          <p:spPr>
            <a:xfrm>
              <a:off x="5811334" y="432287"/>
              <a:ext cx="671218" cy="1637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20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5811334" y="380570"/>
              <a:ext cx="78756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100" dirty="0" smtClean="0"/>
                <a:t>CHARLES DARWIN</a:t>
              </a:r>
              <a:endParaRPr lang="es-EC" sz="1100" dirty="0"/>
            </a:p>
          </p:txBody>
        </p:sp>
      </p:grpSp>
      <p:grpSp>
        <p:nvGrpSpPr>
          <p:cNvPr id="8" name="Grupo 7"/>
          <p:cNvGrpSpPr/>
          <p:nvPr/>
        </p:nvGrpSpPr>
        <p:grpSpPr>
          <a:xfrm rot="16200000">
            <a:off x="3229954" y="3721232"/>
            <a:ext cx="1232993" cy="430887"/>
            <a:chOff x="5753160" y="380570"/>
            <a:chExt cx="787568" cy="430887"/>
          </a:xfrm>
        </p:grpSpPr>
        <p:sp>
          <p:nvSpPr>
            <p:cNvPr id="9" name="Rectángulo 8"/>
            <p:cNvSpPr/>
            <p:nvPr/>
          </p:nvSpPr>
          <p:spPr>
            <a:xfrm>
              <a:off x="5811334" y="432287"/>
              <a:ext cx="671218" cy="1637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200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5753160" y="380570"/>
              <a:ext cx="78756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100" dirty="0" smtClean="0"/>
                <a:t>AV. DEL ESTADIO</a:t>
              </a:r>
              <a:endParaRPr lang="es-EC" sz="1100" dirty="0"/>
            </a:p>
          </p:txBody>
        </p:sp>
      </p:grpSp>
      <p:grpSp>
        <p:nvGrpSpPr>
          <p:cNvPr id="11" name="Grupo 10"/>
          <p:cNvGrpSpPr/>
          <p:nvPr/>
        </p:nvGrpSpPr>
        <p:grpSpPr>
          <a:xfrm rot="1437035">
            <a:off x="2066731" y="2604533"/>
            <a:ext cx="1521692" cy="261610"/>
            <a:chOff x="5784151" y="393858"/>
            <a:chExt cx="787568" cy="261610"/>
          </a:xfrm>
        </p:grpSpPr>
        <p:sp>
          <p:nvSpPr>
            <p:cNvPr id="12" name="Rectángulo 11"/>
            <p:cNvSpPr/>
            <p:nvPr/>
          </p:nvSpPr>
          <p:spPr>
            <a:xfrm>
              <a:off x="5811334" y="432287"/>
              <a:ext cx="671218" cy="1637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200"/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5784151" y="393858"/>
              <a:ext cx="78756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100" dirty="0" smtClean="0"/>
                <a:t>MANUELA CAÑIZARES</a:t>
              </a:r>
              <a:endParaRPr lang="es-EC" sz="1100" dirty="0"/>
            </a:p>
          </p:txBody>
        </p:sp>
      </p:grpSp>
      <p:sp>
        <p:nvSpPr>
          <p:cNvPr id="16" name="1 Título"/>
          <p:cNvSpPr txBox="1">
            <a:spLocks/>
          </p:cNvSpPr>
          <p:nvPr/>
        </p:nvSpPr>
        <p:spPr bwMode="auto">
          <a:xfrm>
            <a:off x="3543464" y="30325"/>
            <a:ext cx="5720163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EC" b="1" dirty="0" smtClean="0">
                <a:latin typeface="+mj-lt"/>
                <a:ea typeface="+mj-ea"/>
                <a:cs typeface="+mj-cs"/>
              </a:rPr>
              <a:t>CONTRAFLUJO ARMENIA - CONOCOTO</a:t>
            </a:r>
          </a:p>
        </p:txBody>
      </p:sp>
    </p:spTree>
    <p:extLst>
      <p:ext uri="{BB962C8B-B14F-4D97-AF65-F5344CB8AC3E}">
        <p14:creationId xmlns:p14="http://schemas.microsoft.com/office/powerpoint/2010/main" val="3300965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Forma libre 2"/>
          <p:cNvSpPr/>
          <p:nvPr/>
        </p:nvSpPr>
        <p:spPr>
          <a:xfrm>
            <a:off x="2085976" y="1257300"/>
            <a:ext cx="5981700" cy="4562475"/>
          </a:xfrm>
          <a:custGeom>
            <a:avLst/>
            <a:gdLst>
              <a:gd name="connsiteX0" fmla="*/ 5419725 w 5419725"/>
              <a:gd name="connsiteY0" fmla="*/ 0 h 3819525"/>
              <a:gd name="connsiteX1" fmla="*/ 5172075 w 5419725"/>
              <a:gd name="connsiteY1" fmla="*/ 419100 h 3819525"/>
              <a:gd name="connsiteX2" fmla="*/ 5019675 w 5419725"/>
              <a:gd name="connsiteY2" fmla="*/ 895350 h 3819525"/>
              <a:gd name="connsiteX3" fmla="*/ 4029075 w 5419725"/>
              <a:gd name="connsiteY3" fmla="*/ 600075 h 3819525"/>
              <a:gd name="connsiteX4" fmla="*/ 971550 w 5419725"/>
              <a:gd name="connsiteY4" fmla="*/ 1647825 h 3819525"/>
              <a:gd name="connsiteX5" fmla="*/ 800100 w 5419725"/>
              <a:gd name="connsiteY5" fmla="*/ 1695450 h 3819525"/>
              <a:gd name="connsiteX6" fmla="*/ 0 w 5419725"/>
              <a:gd name="connsiteY6" fmla="*/ 2143125 h 3819525"/>
              <a:gd name="connsiteX7" fmla="*/ 66675 w 5419725"/>
              <a:gd name="connsiteY7" fmla="*/ 3819525 h 3819525"/>
              <a:gd name="connsiteX0" fmla="*/ 5981700 w 5981700"/>
              <a:gd name="connsiteY0" fmla="*/ 0 h 4562475"/>
              <a:gd name="connsiteX1" fmla="*/ 5172075 w 5981700"/>
              <a:gd name="connsiteY1" fmla="*/ 1162050 h 4562475"/>
              <a:gd name="connsiteX2" fmla="*/ 5019675 w 5981700"/>
              <a:gd name="connsiteY2" fmla="*/ 1638300 h 4562475"/>
              <a:gd name="connsiteX3" fmla="*/ 4029075 w 5981700"/>
              <a:gd name="connsiteY3" fmla="*/ 1343025 h 4562475"/>
              <a:gd name="connsiteX4" fmla="*/ 971550 w 5981700"/>
              <a:gd name="connsiteY4" fmla="*/ 2390775 h 4562475"/>
              <a:gd name="connsiteX5" fmla="*/ 800100 w 5981700"/>
              <a:gd name="connsiteY5" fmla="*/ 2438400 h 4562475"/>
              <a:gd name="connsiteX6" fmla="*/ 0 w 5981700"/>
              <a:gd name="connsiteY6" fmla="*/ 2886075 h 4562475"/>
              <a:gd name="connsiteX7" fmla="*/ 66675 w 5981700"/>
              <a:gd name="connsiteY7" fmla="*/ 4562475 h 456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81700" h="4562475">
                <a:moveTo>
                  <a:pt x="5981700" y="0"/>
                </a:moveTo>
                <a:lnTo>
                  <a:pt x="5172075" y="1162050"/>
                </a:lnTo>
                <a:lnTo>
                  <a:pt x="5019675" y="1638300"/>
                </a:lnTo>
                <a:lnTo>
                  <a:pt x="4029075" y="1343025"/>
                </a:lnTo>
                <a:lnTo>
                  <a:pt x="971550" y="2390775"/>
                </a:lnTo>
                <a:lnTo>
                  <a:pt x="800100" y="2438400"/>
                </a:lnTo>
                <a:lnTo>
                  <a:pt x="0" y="2886075"/>
                </a:lnTo>
                <a:lnTo>
                  <a:pt x="66675" y="4562475"/>
                </a:lnTo>
              </a:path>
            </a:pathLst>
          </a:custGeom>
          <a:noFill/>
          <a:ln w="38100">
            <a:solidFill>
              <a:schemeClr val="bg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pSp>
        <p:nvGrpSpPr>
          <p:cNvPr id="4" name="Grupo 3"/>
          <p:cNvGrpSpPr/>
          <p:nvPr/>
        </p:nvGrpSpPr>
        <p:grpSpPr>
          <a:xfrm rot="18365737">
            <a:off x="7194167" y="1630841"/>
            <a:ext cx="1393217" cy="261610"/>
            <a:chOff x="5807581" y="389972"/>
            <a:chExt cx="787568" cy="261610"/>
          </a:xfrm>
        </p:grpSpPr>
        <p:sp>
          <p:nvSpPr>
            <p:cNvPr id="5" name="Rectángulo 4"/>
            <p:cNvSpPr/>
            <p:nvPr/>
          </p:nvSpPr>
          <p:spPr>
            <a:xfrm>
              <a:off x="5811334" y="432287"/>
              <a:ext cx="671218" cy="1637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200"/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5807581" y="389972"/>
              <a:ext cx="78756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100" dirty="0" smtClean="0"/>
                <a:t>CHARLES DARWIN</a:t>
              </a:r>
              <a:endParaRPr lang="es-EC" sz="1100" dirty="0"/>
            </a:p>
          </p:txBody>
        </p:sp>
      </p:grpSp>
      <p:grpSp>
        <p:nvGrpSpPr>
          <p:cNvPr id="7" name="Grupo 6"/>
          <p:cNvGrpSpPr/>
          <p:nvPr/>
        </p:nvGrpSpPr>
        <p:grpSpPr>
          <a:xfrm rot="1124106">
            <a:off x="6017330" y="2810811"/>
            <a:ext cx="1237366" cy="430887"/>
            <a:chOff x="5779406" y="384202"/>
            <a:chExt cx="787568" cy="430887"/>
          </a:xfrm>
        </p:grpSpPr>
        <p:sp>
          <p:nvSpPr>
            <p:cNvPr id="8" name="Rectángulo 7"/>
            <p:cNvSpPr/>
            <p:nvPr/>
          </p:nvSpPr>
          <p:spPr>
            <a:xfrm>
              <a:off x="5811334" y="432287"/>
              <a:ext cx="671218" cy="1637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200"/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5779406" y="384202"/>
              <a:ext cx="78756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100" dirty="0" smtClean="0"/>
                <a:t>AV. DEL ESTADIO</a:t>
              </a:r>
              <a:endParaRPr lang="es-EC" sz="1100" dirty="0"/>
            </a:p>
          </p:txBody>
        </p:sp>
      </p:grpSp>
      <p:grpSp>
        <p:nvGrpSpPr>
          <p:cNvPr id="10" name="Grupo 9"/>
          <p:cNvGrpSpPr/>
          <p:nvPr/>
        </p:nvGrpSpPr>
        <p:grpSpPr>
          <a:xfrm rot="20287437">
            <a:off x="4059192" y="3017198"/>
            <a:ext cx="1656788" cy="246745"/>
            <a:chOff x="5765638" y="363447"/>
            <a:chExt cx="857155" cy="261610"/>
          </a:xfrm>
        </p:grpSpPr>
        <p:sp>
          <p:nvSpPr>
            <p:cNvPr id="11" name="Rectángulo 10"/>
            <p:cNvSpPr/>
            <p:nvPr/>
          </p:nvSpPr>
          <p:spPr>
            <a:xfrm>
              <a:off x="5811334" y="432287"/>
              <a:ext cx="671218" cy="1637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200"/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5765638" y="363447"/>
              <a:ext cx="85715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100" dirty="0" smtClean="0"/>
                <a:t>MANUELA CAÑIZARES</a:t>
              </a:r>
              <a:endParaRPr lang="es-EC" sz="1100" dirty="0"/>
            </a:p>
          </p:txBody>
        </p:sp>
      </p:grpSp>
      <p:grpSp>
        <p:nvGrpSpPr>
          <p:cNvPr id="13" name="Grupo 12"/>
          <p:cNvGrpSpPr/>
          <p:nvPr/>
        </p:nvGrpSpPr>
        <p:grpSpPr>
          <a:xfrm rot="16200000">
            <a:off x="1861545" y="4549828"/>
            <a:ext cx="1144991" cy="430887"/>
            <a:chOff x="5811334" y="380571"/>
            <a:chExt cx="787568" cy="430887"/>
          </a:xfrm>
        </p:grpSpPr>
        <p:sp>
          <p:nvSpPr>
            <p:cNvPr id="14" name="Rectángulo 13"/>
            <p:cNvSpPr/>
            <p:nvPr/>
          </p:nvSpPr>
          <p:spPr>
            <a:xfrm>
              <a:off x="5811334" y="432287"/>
              <a:ext cx="671218" cy="1637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200"/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5811334" y="380571"/>
              <a:ext cx="78756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100" dirty="0" smtClean="0"/>
                <a:t>DIEGO IBARRA</a:t>
              </a:r>
              <a:endParaRPr lang="es-EC" sz="1100" dirty="0"/>
            </a:p>
          </p:txBody>
        </p:sp>
      </p:grpSp>
      <p:sp>
        <p:nvSpPr>
          <p:cNvPr id="17" name="1 Título"/>
          <p:cNvSpPr txBox="1">
            <a:spLocks/>
          </p:cNvSpPr>
          <p:nvPr/>
        </p:nvSpPr>
        <p:spPr bwMode="auto">
          <a:xfrm>
            <a:off x="3543464" y="30325"/>
            <a:ext cx="5720163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EC" sz="2400" b="1" dirty="0" smtClean="0">
                <a:latin typeface="+mj-lt"/>
                <a:ea typeface="+mj-ea"/>
                <a:cs typeface="+mj-cs"/>
              </a:rPr>
              <a:t>CIRCULACIÓN  </a:t>
            </a:r>
            <a:r>
              <a:rPr lang="es-EC" sz="2400" b="1" dirty="0" smtClean="0">
                <a:latin typeface="+mj-lt"/>
                <a:ea typeface="+mj-ea"/>
                <a:cs typeface="+mj-cs"/>
              </a:rPr>
              <a:t>ARMENIA - CONOCOTO</a:t>
            </a:r>
          </a:p>
        </p:txBody>
      </p:sp>
    </p:spTree>
    <p:extLst>
      <p:ext uri="{BB962C8B-B14F-4D97-AF65-F5344CB8AC3E}">
        <p14:creationId xmlns:p14="http://schemas.microsoft.com/office/powerpoint/2010/main" val="190736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Azul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31776</TotalTime>
  <Words>554</Words>
  <Application>Microsoft Office PowerPoint</Application>
  <PresentationFormat>Presentación en pantalla (4:3)</PresentationFormat>
  <Paragraphs>178</Paragraphs>
  <Slides>15</Slides>
  <Notes>0</Notes>
  <HiddenSlides>4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Tema de Office</vt:lpstr>
      <vt:lpstr>Presentación de PowerPoint</vt:lpstr>
      <vt:lpstr>PLAN OPERATIVO  PUENTE 8  “ARMENIA - CONOCOTO”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 Sebastian Moreno Velasteguí</dc:creator>
  <cp:lastModifiedBy>AMT</cp:lastModifiedBy>
  <cp:revision>1031</cp:revision>
  <cp:lastPrinted>2017-09-25T18:38:04Z</cp:lastPrinted>
  <dcterms:created xsi:type="dcterms:W3CDTF">2015-08-20T13:37:34Z</dcterms:created>
  <dcterms:modified xsi:type="dcterms:W3CDTF">2017-10-31T17:58:37Z</dcterms:modified>
</cp:coreProperties>
</file>