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338" r:id="rId2"/>
    <p:sldId id="256" r:id="rId3"/>
    <p:sldId id="340" r:id="rId4"/>
    <p:sldId id="355" r:id="rId5"/>
    <p:sldId id="354" r:id="rId6"/>
    <p:sldId id="342" r:id="rId7"/>
    <p:sldId id="343" r:id="rId8"/>
    <p:sldId id="344" r:id="rId9"/>
    <p:sldId id="345" r:id="rId10"/>
    <p:sldId id="353" r:id="rId11"/>
    <p:sldId id="346" r:id="rId12"/>
    <p:sldId id="347" r:id="rId13"/>
    <p:sldId id="348" r:id="rId14"/>
    <p:sldId id="356" r:id="rId15"/>
    <p:sldId id="349" r:id="rId16"/>
    <p:sldId id="350" r:id="rId17"/>
    <p:sldId id="351" r:id="rId18"/>
    <p:sldId id="352" r:id="rId19"/>
    <p:sldId id="341" r:id="rId20"/>
  </p:sldIdLst>
  <p:sldSz cx="9944100" cy="7099300"/>
  <p:notesSz cx="6797675" cy="9928225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6">
          <p15:clr>
            <a:srgbClr val="A4A3A4"/>
          </p15:clr>
        </p15:guide>
        <p15:guide id="2" pos="31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08" autoAdjust="0"/>
    <p:restoredTop sz="94638"/>
  </p:normalViewPr>
  <p:slideViewPr>
    <p:cSldViewPr snapToGrid="0" snapToObjects="1">
      <p:cViewPr varScale="1">
        <p:scale>
          <a:sx n="67" d="100"/>
          <a:sy n="67" d="100"/>
        </p:scale>
        <p:origin x="1158" y="72"/>
      </p:cViewPr>
      <p:guideLst>
        <p:guide orient="horz" pos="2236"/>
        <p:guide pos="31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ADDDF4-A2C3-2A47-A33F-BFDE0C9E2AD4}" type="datetimeFigureOut">
              <a:rPr lang="es-ES_tradnl" smtClean="0"/>
              <a:t>10/10/2017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054100" y="1241425"/>
            <a:ext cx="468947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A0F913-BC6E-2D4C-BCE1-60B597DDB9B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08392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F913-BC6E-2D4C-BCE1-60B597DDB9BE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89800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F913-BC6E-2D4C-BCE1-60B597DDB9BE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361616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F913-BC6E-2D4C-BCE1-60B597DDB9BE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008799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F913-BC6E-2D4C-BCE1-60B597DDB9BE}" type="slidenum">
              <a:rPr lang="es-ES_tradnl" smtClean="0"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081454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F913-BC6E-2D4C-BCE1-60B597DDB9BE}" type="slidenum">
              <a:rPr lang="es-ES_tradnl" smtClean="0"/>
              <a:t>13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029927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F913-BC6E-2D4C-BCE1-60B597DDB9BE}" type="slidenum">
              <a:rPr lang="es-ES_tradnl" smtClean="0"/>
              <a:t>15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646121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F913-BC6E-2D4C-BCE1-60B597DDB9BE}" type="slidenum">
              <a:rPr lang="es-ES_tradnl" smtClean="0"/>
              <a:t>16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390557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F913-BC6E-2D4C-BCE1-60B597DDB9BE}" type="slidenum">
              <a:rPr lang="es-ES_tradnl" smtClean="0"/>
              <a:t>17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574937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F913-BC6E-2D4C-BCE1-60B597DDB9BE}" type="slidenum">
              <a:rPr lang="es-ES_tradnl" smtClean="0"/>
              <a:t>18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215090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F913-BC6E-2D4C-BCE1-60B597DDB9BE}" type="slidenum">
              <a:rPr lang="es-ES_tradnl" smtClean="0"/>
              <a:t>19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26489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F913-BC6E-2D4C-BCE1-60B597DDB9BE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25796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F913-BC6E-2D4C-BCE1-60B597DDB9BE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93014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F913-BC6E-2D4C-BCE1-60B597DDB9BE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07352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F913-BC6E-2D4C-BCE1-60B597DDB9BE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3317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F913-BC6E-2D4C-BCE1-60B597DDB9BE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11037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F913-BC6E-2D4C-BCE1-60B597DDB9BE}" type="slidenum">
              <a:rPr lang="es-ES_tradnl" smtClean="0"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27120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F913-BC6E-2D4C-BCE1-60B597DDB9BE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083520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F913-BC6E-2D4C-BCE1-60B597DDB9BE}" type="slidenum">
              <a:rPr lang="es-ES_tradnl" smtClean="0"/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11361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5808" y="1161854"/>
            <a:ext cx="8452485" cy="2471608"/>
          </a:xfrm>
        </p:spPr>
        <p:txBody>
          <a:bodyPr anchor="b"/>
          <a:lstStyle>
            <a:lvl1pPr algn="ctr">
              <a:defRPr sz="6211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3013" y="3728777"/>
            <a:ext cx="7458075" cy="1714020"/>
          </a:xfrm>
        </p:spPr>
        <p:txBody>
          <a:bodyPr/>
          <a:lstStyle>
            <a:lvl1pPr marL="0" indent="0" algn="ctr">
              <a:buNone/>
              <a:defRPr sz="2484"/>
            </a:lvl1pPr>
            <a:lvl2pPr marL="473293" indent="0" algn="ctr">
              <a:buNone/>
              <a:defRPr sz="2070"/>
            </a:lvl2pPr>
            <a:lvl3pPr marL="946587" indent="0" algn="ctr">
              <a:buNone/>
              <a:defRPr sz="1863"/>
            </a:lvl3pPr>
            <a:lvl4pPr marL="1419880" indent="0" algn="ctr">
              <a:buNone/>
              <a:defRPr sz="1656"/>
            </a:lvl4pPr>
            <a:lvl5pPr marL="1893174" indent="0" algn="ctr">
              <a:buNone/>
              <a:defRPr sz="1656"/>
            </a:lvl5pPr>
            <a:lvl6pPr marL="2366467" indent="0" algn="ctr">
              <a:buNone/>
              <a:defRPr sz="1656"/>
            </a:lvl6pPr>
            <a:lvl7pPr marL="2839761" indent="0" algn="ctr">
              <a:buNone/>
              <a:defRPr sz="1656"/>
            </a:lvl7pPr>
            <a:lvl8pPr marL="3313054" indent="0" algn="ctr">
              <a:buNone/>
              <a:defRPr sz="1656"/>
            </a:lvl8pPr>
            <a:lvl9pPr marL="3786348" indent="0" algn="ctr">
              <a:buNone/>
              <a:defRPr sz="1656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2C26E-ACF1-1C48-BB9A-EAB040C57C57}" type="datetime1">
              <a:rPr lang="es-EC" smtClean="0"/>
              <a:t>10/10/2017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19A5-EF98-784D-8FFD-3ECBA2C4261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78734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042AF-2D79-9241-AA02-D75002255755}" type="datetime1">
              <a:rPr lang="es-EC" smtClean="0"/>
              <a:t>10/10/2017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19A5-EF98-784D-8FFD-3ECBA2C4261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04690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16247" y="377972"/>
            <a:ext cx="2144197" cy="6016329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3658" y="377972"/>
            <a:ext cx="6308288" cy="6016329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7901E-D197-264D-BCED-DD9602127C47}" type="datetime1">
              <a:rPr lang="es-EC" smtClean="0"/>
              <a:t>10/10/2017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19A5-EF98-784D-8FFD-3ECBA2C4261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60444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163BD-5FA9-1940-9248-A98A66F813A4}" type="datetime1">
              <a:rPr lang="es-EC" smtClean="0"/>
              <a:t>10/10/2017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19A5-EF98-784D-8FFD-3ECBA2C4261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20327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478" y="1769897"/>
            <a:ext cx="8576786" cy="2953111"/>
          </a:xfrm>
        </p:spPr>
        <p:txBody>
          <a:bodyPr anchor="b"/>
          <a:lstStyle>
            <a:lvl1pPr>
              <a:defRPr sz="6211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8478" y="4750946"/>
            <a:ext cx="8576786" cy="1552971"/>
          </a:xfrm>
        </p:spPr>
        <p:txBody>
          <a:bodyPr/>
          <a:lstStyle>
            <a:lvl1pPr marL="0" indent="0">
              <a:buNone/>
              <a:defRPr sz="2484">
                <a:solidFill>
                  <a:schemeClr val="tx1"/>
                </a:solidFill>
              </a:defRPr>
            </a:lvl1pPr>
            <a:lvl2pPr marL="473293" indent="0">
              <a:buNone/>
              <a:defRPr sz="2070">
                <a:solidFill>
                  <a:schemeClr val="tx1">
                    <a:tint val="75000"/>
                  </a:schemeClr>
                </a:solidFill>
              </a:defRPr>
            </a:lvl2pPr>
            <a:lvl3pPr marL="946587" indent="0">
              <a:buNone/>
              <a:defRPr sz="1863">
                <a:solidFill>
                  <a:schemeClr val="tx1">
                    <a:tint val="75000"/>
                  </a:schemeClr>
                </a:solidFill>
              </a:defRPr>
            </a:lvl3pPr>
            <a:lvl4pPr marL="1419880" indent="0">
              <a:buNone/>
              <a:defRPr sz="1656">
                <a:solidFill>
                  <a:schemeClr val="tx1">
                    <a:tint val="75000"/>
                  </a:schemeClr>
                </a:solidFill>
              </a:defRPr>
            </a:lvl4pPr>
            <a:lvl5pPr marL="1893174" indent="0">
              <a:buNone/>
              <a:defRPr sz="1656">
                <a:solidFill>
                  <a:schemeClr val="tx1">
                    <a:tint val="75000"/>
                  </a:schemeClr>
                </a:solidFill>
              </a:defRPr>
            </a:lvl5pPr>
            <a:lvl6pPr marL="2366467" indent="0">
              <a:buNone/>
              <a:defRPr sz="1656">
                <a:solidFill>
                  <a:schemeClr val="tx1">
                    <a:tint val="75000"/>
                  </a:schemeClr>
                </a:solidFill>
              </a:defRPr>
            </a:lvl6pPr>
            <a:lvl7pPr marL="2839761" indent="0">
              <a:buNone/>
              <a:defRPr sz="1656">
                <a:solidFill>
                  <a:schemeClr val="tx1">
                    <a:tint val="75000"/>
                  </a:schemeClr>
                </a:solidFill>
              </a:defRPr>
            </a:lvl7pPr>
            <a:lvl8pPr marL="3313054" indent="0">
              <a:buNone/>
              <a:defRPr sz="1656">
                <a:solidFill>
                  <a:schemeClr val="tx1">
                    <a:tint val="75000"/>
                  </a:schemeClr>
                </a:solidFill>
              </a:defRPr>
            </a:lvl8pPr>
            <a:lvl9pPr marL="3786348" indent="0">
              <a:buNone/>
              <a:defRPr sz="165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C55D2-F5A7-054F-A37E-1E64812F2FB4}" type="datetime1">
              <a:rPr lang="es-EC" smtClean="0"/>
              <a:t>10/10/2017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19A5-EF98-784D-8FFD-3ECBA2C4261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06248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3657" y="1889860"/>
            <a:ext cx="4226243" cy="4504441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4200" y="1889860"/>
            <a:ext cx="4226243" cy="4504441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70196-8221-FB48-9EE1-17C880FFB48C}" type="datetime1">
              <a:rPr lang="es-EC" smtClean="0"/>
              <a:t>10/10/2017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19A5-EF98-784D-8FFD-3ECBA2C4261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63866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952" y="377974"/>
            <a:ext cx="8576786" cy="137220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953" y="1740315"/>
            <a:ext cx="4206820" cy="852901"/>
          </a:xfrm>
        </p:spPr>
        <p:txBody>
          <a:bodyPr anchor="b"/>
          <a:lstStyle>
            <a:lvl1pPr marL="0" indent="0">
              <a:buNone/>
              <a:defRPr sz="2484" b="1"/>
            </a:lvl1pPr>
            <a:lvl2pPr marL="473293" indent="0">
              <a:buNone/>
              <a:defRPr sz="2070" b="1"/>
            </a:lvl2pPr>
            <a:lvl3pPr marL="946587" indent="0">
              <a:buNone/>
              <a:defRPr sz="1863" b="1"/>
            </a:lvl3pPr>
            <a:lvl4pPr marL="1419880" indent="0">
              <a:buNone/>
              <a:defRPr sz="1656" b="1"/>
            </a:lvl4pPr>
            <a:lvl5pPr marL="1893174" indent="0">
              <a:buNone/>
              <a:defRPr sz="1656" b="1"/>
            </a:lvl5pPr>
            <a:lvl6pPr marL="2366467" indent="0">
              <a:buNone/>
              <a:defRPr sz="1656" b="1"/>
            </a:lvl6pPr>
            <a:lvl7pPr marL="2839761" indent="0">
              <a:buNone/>
              <a:defRPr sz="1656" b="1"/>
            </a:lvl7pPr>
            <a:lvl8pPr marL="3313054" indent="0">
              <a:buNone/>
              <a:defRPr sz="1656" b="1"/>
            </a:lvl8pPr>
            <a:lvl9pPr marL="3786348" indent="0">
              <a:buNone/>
              <a:defRPr sz="1656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953" y="2593216"/>
            <a:ext cx="4206820" cy="3814231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201" y="1740315"/>
            <a:ext cx="4227538" cy="852901"/>
          </a:xfrm>
        </p:spPr>
        <p:txBody>
          <a:bodyPr anchor="b"/>
          <a:lstStyle>
            <a:lvl1pPr marL="0" indent="0">
              <a:buNone/>
              <a:defRPr sz="2484" b="1"/>
            </a:lvl1pPr>
            <a:lvl2pPr marL="473293" indent="0">
              <a:buNone/>
              <a:defRPr sz="2070" b="1"/>
            </a:lvl2pPr>
            <a:lvl3pPr marL="946587" indent="0">
              <a:buNone/>
              <a:defRPr sz="1863" b="1"/>
            </a:lvl3pPr>
            <a:lvl4pPr marL="1419880" indent="0">
              <a:buNone/>
              <a:defRPr sz="1656" b="1"/>
            </a:lvl4pPr>
            <a:lvl5pPr marL="1893174" indent="0">
              <a:buNone/>
              <a:defRPr sz="1656" b="1"/>
            </a:lvl5pPr>
            <a:lvl6pPr marL="2366467" indent="0">
              <a:buNone/>
              <a:defRPr sz="1656" b="1"/>
            </a:lvl6pPr>
            <a:lvl7pPr marL="2839761" indent="0">
              <a:buNone/>
              <a:defRPr sz="1656" b="1"/>
            </a:lvl7pPr>
            <a:lvl8pPr marL="3313054" indent="0">
              <a:buNone/>
              <a:defRPr sz="1656" b="1"/>
            </a:lvl8pPr>
            <a:lvl9pPr marL="3786348" indent="0">
              <a:buNone/>
              <a:defRPr sz="1656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4201" y="2593216"/>
            <a:ext cx="4227538" cy="3814231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0C4D2-F386-F14E-91C4-6960A1C0B90E}" type="datetime1">
              <a:rPr lang="es-EC" smtClean="0"/>
              <a:t>10/10/2017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19A5-EF98-784D-8FFD-3ECBA2C4261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46178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D5E5D-FE78-9B45-93C4-1567DF47528B}" type="datetime1">
              <a:rPr lang="es-EC" smtClean="0"/>
              <a:t>10/10/2017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19A5-EF98-784D-8FFD-3ECBA2C4261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88364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AD53C-1CA3-2448-A400-D4B5F1B9E022}" type="datetime1">
              <a:rPr lang="es-EC" smtClean="0"/>
              <a:t>10/10/2017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19A5-EF98-784D-8FFD-3ECBA2C4261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21005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952" y="473287"/>
            <a:ext cx="3207231" cy="1656503"/>
          </a:xfrm>
        </p:spPr>
        <p:txBody>
          <a:bodyPr anchor="b"/>
          <a:lstStyle>
            <a:lvl1pPr>
              <a:defRPr sz="3313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7538" y="1022169"/>
            <a:ext cx="5034201" cy="5045104"/>
          </a:xfrm>
        </p:spPr>
        <p:txBody>
          <a:bodyPr/>
          <a:lstStyle>
            <a:lvl1pPr>
              <a:defRPr sz="3313"/>
            </a:lvl1pPr>
            <a:lvl2pPr>
              <a:defRPr sz="2899"/>
            </a:lvl2pPr>
            <a:lvl3pPr>
              <a:defRPr sz="2484"/>
            </a:lvl3pPr>
            <a:lvl4pPr>
              <a:defRPr sz="2070"/>
            </a:lvl4pPr>
            <a:lvl5pPr>
              <a:defRPr sz="2070"/>
            </a:lvl5pPr>
            <a:lvl6pPr>
              <a:defRPr sz="2070"/>
            </a:lvl6pPr>
            <a:lvl7pPr>
              <a:defRPr sz="2070"/>
            </a:lvl7pPr>
            <a:lvl8pPr>
              <a:defRPr sz="2070"/>
            </a:lvl8pPr>
            <a:lvl9pPr>
              <a:defRPr sz="207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952" y="2129790"/>
            <a:ext cx="3207231" cy="3945699"/>
          </a:xfrm>
        </p:spPr>
        <p:txBody>
          <a:bodyPr/>
          <a:lstStyle>
            <a:lvl1pPr marL="0" indent="0">
              <a:buNone/>
              <a:defRPr sz="1656"/>
            </a:lvl1pPr>
            <a:lvl2pPr marL="473293" indent="0">
              <a:buNone/>
              <a:defRPr sz="1449"/>
            </a:lvl2pPr>
            <a:lvl3pPr marL="946587" indent="0">
              <a:buNone/>
              <a:defRPr sz="1242"/>
            </a:lvl3pPr>
            <a:lvl4pPr marL="1419880" indent="0">
              <a:buNone/>
              <a:defRPr sz="1035"/>
            </a:lvl4pPr>
            <a:lvl5pPr marL="1893174" indent="0">
              <a:buNone/>
              <a:defRPr sz="1035"/>
            </a:lvl5pPr>
            <a:lvl6pPr marL="2366467" indent="0">
              <a:buNone/>
              <a:defRPr sz="1035"/>
            </a:lvl6pPr>
            <a:lvl7pPr marL="2839761" indent="0">
              <a:buNone/>
              <a:defRPr sz="1035"/>
            </a:lvl7pPr>
            <a:lvl8pPr marL="3313054" indent="0">
              <a:buNone/>
              <a:defRPr sz="1035"/>
            </a:lvl8pPr>
            <a:lvl9pPr marL="3786348" indent="0">
              <a:buNone/>
              <a:defRPr sz="1035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897CB-35A2-C341-8E93-70ED09F5B5C8}" type="datetime1">
              <a:rPr lang="es-EC" smtClean="0"/>
              <a:t>10/10/2017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19A5-EF98-784D-8FFD-3ECBA2C4261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1988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952" y="473287"/>
            <a:ext cx="3207231" cy="1656503"/>
          </a:xfrm>
        </p:spPr>
        <p:txBody>
          <a:bodyPr anchor="b"/>
          <a:lstStyle>
            <a:lvl1pPr>
              <a:defRPr sz="3313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27538" y="1022169"/>
            <a:ext cx="5034201" cy="5045104"/>
          </a:xfrm>
        </p:spPr>
        <p:txBody>
          <a:bodyPr anchor="t"/>
          <a:lstStyle>
            <a:lvl1pPr marL="0" indent="0">
              <a:buNone/>
              <a:defRPr sz="3313"/>
            </a:lvl1pPr>
            <a:lvl2pPr marL="473293" indent="0">
              <a:buNone/>
              <a:defRPr sz="2899"/>
            </a:lvl2pPr>
            <a:lvl3pPr marL="946587" indent="0">
              <a:buNone/>
              <a:defRPr sz="2484"/>
            </a:lvl3pPr>
            <a:lvl4pPr marL="1419880" indent="0">
              <a:buNone/>
              <a:defRPr sz="2070"/>
            </a:lvl4pPr>
            <a:lvl5pPr marL="1893174" indent="0">
              <a:buNone/>
              <a:defRPr sz="2070"/>
            </a:lvl5pPr>
            <a:lvl6pPr marL="2366467" indent="0">
              <a:buNone/>
              <a:defRPr sz="2070"/>
            </a:lvl6pPr>
            <a:lvl7pPr marL="2839761" indent="0">
              <a:buNone/>
              <a:defRPr sz="2070"/>
            </a:lvl7pPr>
            <a:lvl8pPr marL="3313054" indent="0">
              <a:buNone/>
              <a:defRPr sz="2070"/>
            </a:lvl8pPr>
            <a:lvl9pPr marL="3786348" indent="0">
              <a:buNone/>
              <a:defRPr sz="2070"/>
            </a:lvl9pPr>
          </a:lstStyle>
          <a:p>
            <a:r>
              <a:rPr lang="es-ES_tradnl" smtClean="0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952" y="2129790"/>
            <a:ext cx="3207231" cy="3945699"/>
          </a:xfrm>
        </p:spPr>
        <p:txBody>
          <a:bodyPr/>
          <a:lstStyle>
            <a:lvl1pPr marL="0" indent="0">
              <a:buNone/>
              <a:defRPr sz="1656"/>
            </a:lvl1pPr>
            <a:lvl2pPr marL="473293" indent="0">
              <a:buNone/>
              <a:defRPr sz="1449"/>
            </a:lvl2pPr>
            <a:lvl3pPr marL="946587" indent="0">
              <a:buNone/>
              <a:defRPr sz="1242"/>
            </a:lvl3pPr>
            <a:lvl4pPr marL="1419880" indent="0">
              <a:buNone/>
              <a:defRPr sz="1035"/>
            </a:lvl4pPr>
            <a:lvl5pPr marL="1893174" indent="0">
              <a:buNone/>
              <a:defRPr sz="1035"/>
            </a:lvl5pPr>
            <a:lvl6pPr marL="2366467" indent="0">
              <a:buNone/>
              <a:defRPr sz="1035"/>
            </a:lvl6pPr>
            <a:lvl7pPr marL="2839761" indent="0">
              <a:buNone/>
              <a:defRPr sz="1035"/>
            </a:lvl7pPr>
            <a:lvl8pPr marL="3313054" indent="0">
              <a:buNone/>
              <a:defRPr sz="1035"/>
            </a:lvl8pPr>
            <a:lvl9pPr marL="3786348" indent="0">
              <a:buNone/>
              <a:defRPr sz="1035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94AFF-413F-6745-B3B4-B7768B62C9F0}" type="datetime1">
              <a:rPr lang="es-EC" smtClean="0"/>
              <a:t>10/10/2017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19A5-EF98-784D-8FFD-3ECBA2C4261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57006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3657" y="377974"/>
            <a:ext cx="8576786" cy="1372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3657" y="1889860"/>
            <a:ext cx="8576786" cy="4504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3657" y="6580001"/>
            <a:ext cx="2237423" cy="3779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4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03802-65AB-7048-9544-8507DAFDC742}" type="datetime1">
              <a:rPr lang="es-EC" smtClean="0"/>
              <a:t>10/10/2017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93983" y="6580001"/>
            <a:ext cx="3356134" cy="3779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4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23020" y="6580001"/>
            <a:ext cx="2237423" cy="3779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4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B19A5-EF98-784D-8FFD-3ECBA2C4261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1553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46587" rtl="0" eaLnBrk="1" latinLnBrk="0" hangingPunct="1">
        <a:lnSpc>
          <a:spcPct val="90000"/>
        </a:lnSpc>
        <a:spcBef>
          <a:spcPct val="0"/>
        </a:spcBef>
        <a:buNone/>
        <a:defRPr sz="45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647" indent="-236647" algn="l" defTabSz="946587" rtl="0" eaLnBrk="1" latinLnBrk="0" hangingPunct="1">
        <a:lnSpc>
          <a:spcPct val="90000"/>
        </a:lnSpc>
        <a:spcBef>
          <a:spcPts val="1035"/>
        </a:spcBef>
        <a:buFont typeface="Arial" panose="020B0604020202020204" pitchFamily="34" charset="0"/>
        <a:buChar char="•"/>
        <a:defRPr sz="2899" kern="1200">
          <a:solidFill>
            <a:schemeClr val="tx1"/>
          </a:solidFill>
          <a:latin typeface="+mn-lt"/>
          <a:ea typeface="+mn-ea"/>
          <a:cs typeface="+mn-cs"/>
        </a:defRPr>
      </a:lvl1pPr>
      <a:lvl2pPr marL="709940" indent="-236647" algn="l" defTabSz="946587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2484" kern="1200">
          <a:solidFill>
            <a:schemeClr val="tx1"/>
          </a:solidFill>
          <a:latin typeface="+mn-lt"/>
          <a:ea typeface="+mn-ea"/>
          <a:cs typeface="+mn-cs"/>
        </a:defRPr>
      </a:lvl2pPr>
      <a:lvl3pPr marL="1183234" indent="-236647" algn="l" defTabSz="946587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2070" kern="1200">
          <a:solidFill>
            <a:schemeClr val="tx1"/>
          </a:solidFill>
          <a:latin typeface="+mn-lt"/>
          <a:ea typeface="+mn-ea"/>
          <a:cs typeface="+mn-cs"/>
        </a:defRPr>
      </a:lvl3pPr>
      <a:lvl4pPr marL="1656527" indent="-236647" algn="l" defTabSz="946587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3" kern="1200">
          <a:solidFill>
            <a:schemeClr val="tx1"/>
          </a:solidFill>
          <a:latin typeface="+mn-lt"/>
          <a:ea typeface="+mn-ea"/>
          <a:cs typeface="+mn-cs"/>
        </a:defRPr>
      </a:lvl4pPr>
      <a:lvl5pPr marL="2129820" indent="-236647" algn="l" defTabSz="946587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3" kern="1200">
          <a:solidFill>
            <a:schemeClr val="tx1"/>
          </a:solidFill>
          <a:latin typeface="+mn-lt"/>
          <a:ea typeface="+mn-ea"/>
          <a:cs typeface="+mn-cs"/>
        </a:defRPr>
      </a:lvl5pPr>
      <a:lvl6pPr marL="2603114" indent="-236647" algn="l" defTabSz="946587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3" kern="1200">
          <a:solidFill>
            <a:schemeClr val="tx1"/>
          </a:solidFill>
          <a:latin typeface="+mn-lt"/>
          <a:ea typeface="+mn-ea"/>
          <a:cs typeface="+mn-cs"/>
        </a:defRPr>
      </a:lvl6pPr>
      <a:lvl7pPr marL="3076407" indent="-236647" algn="l" defTabSz="946587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3" kern="1200">
          <a:solidFill>
            <a:schemeClr val="tx1"/>
          </a:solidFill>
          <a:latin typeface="+mn-lt"/>
          <a:ea typeface="+mn-ea"/>
          <a:cs typeface="+mn-cs"/>
        </a:defRPr>
      </a:lvl7pPr>
      <a:lvl8pPr marL="3549701" indent="-236647" algn="l" defTabSz="946587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3" kern="1200">
          <a:solidFill>
            <a:schemeClr val="tx1"/>
          </a:solidFill>
          <a:latin typeface="+mn-lt"/>
          <a:ea typeface="+mn-ea"/>
          <a:cs typeface="+mn-cs"/>
        </a:defRPr>
      </a:lvl8pPr>
      <a:lvl9pPr marL="4022994" indent="-236647" algn="l" defTabSz="946587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1pPr>
      <a:lvl2pPr marL="473293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2pPr>
      <a:lvl3pPr marL="946587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3pPr>
      <a:lvl4pPr marL="1419880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4pPr>
      <a:lvl5pPr marL="1893174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5pPr>
      <a:lvl6pPr marL="2366467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6pPr>
      <a:lvl7pPr marL="2839761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7pPr>
      <a:lvl8pPr marL="3313054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8pPr>
      <a:lvl9pPr marL="3786348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441" t="879" r="551" b="176"/>
          <a:stretch/>
        </p:blipFill>
        <p:spPr>
          <a:xfrm>
            <a:off x="0" y="0"/>
            <a:ext cx="9939403" cy="7111904"/>
          </a:xfrm>
          <a:prstGeom prst="rect">
            <a:avLst/>
          </a:prstGeom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19A5-EF98-784D-8FFD-3ECBA2C4261F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333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19A5-EF98-784D-8FFD-3ECBA2C4261F}" type="slidenum">
              <a:rPr lang="es-ES_tradnl" smtClean="0"/>
              <a:t>10</a:t>
            </a:fld>
            <a:endParaRPr lang="es-ES_tradnl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6334" t="5885" r="16695" b="6429"/>
          <a:stretch/>
        </p:blipFill>
        <p:spPr>
          <a:xfrm>
            <a:off x="853888" y="1542265"/>
            <a:ext cx="8406555" cy="503773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-1" y="218365"/>
            <a:ext cx="9944101" cy="1127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sz="5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TALUD 2 – LLANO GRANDE</a:t>
            </a:r>
          </a:p>
        </p:txBody>
      </p:sp>
    </p:spTree>
    <p:extLst>
      <p:ext uri="{BB962C8B-B14F-4D97-AF65-F5344CB8AC3E}">
        <p14:creationId xmlns:p14="http://schemas.microsoft.com/office/powerpoint/2010/main" val="3394827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19A5-EF98-784D-8FFD-3ECBA2C4261F}" type="slidenum">
              <a:rPr lang="es-ES_tradnl" smtClean="0"/>
              <a:t>11</a:t>
            </a:fld>
            <a:endParaRPr lang="es-ES_tradnl"/>
          </a:p>
        </p:txBody>
      </p:sp>
      <p:sp>
        <p:nvSpPr>
          <p:cNvPr id="6" name="CuadroTexto 5"/>
          <p:cNvSpPr txBox="1"/>
          <p:nvPr/>
        </p:nvSpPr>
        <p:spPr>
          <a:xfrm>
            <a:off x="414843" y="3030927"/>
            <a:ext cx="395812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latin typeface="+mj-lt"/>
                <a:cs typeface="Times New Roman" panose="02020603050405020304" pitchFamily="18" charset="0"/>
              </a:rPr>
              <a:t>Datos técnicos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 smtClean="0">
                <a:latin typeface="+mj-lt"/>
                <a:cs typeface="Times New Roman" panose="02020603050405020304" pitchFamily="18" charset="0"/>
              </a:rPr>
              <a:t>Altura promedio de talud: 16m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 smtClean="0">
                <a:latin typeface="+mj-lt"/>
                <a:cs typeface="Times New Roman" panose="02020603050405020304" pitchFamily="18" charset="0"/>
              </a:rPr>
              <a:t>Longitud de borde de talud: 30m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 smtClean="0">
                <a:latin typeface="+mj-lt"/>
                <a:cs typeface="Times New Roman" panose="02020603050405020304" pitchFamily="18" charset="0"/>
              </a:rPr>
              <a:t>Longitud de pie de talud en contacto con el cauce: 40m</a:t>
            </a:r>
          </a:p>
          <a:p>
            <a:endParaRPr lang="es-ES" dirty="0">
              <a:latin typeface="+mj-lt"/>
              <a:cs typeface="Times New Roman" panose="02020603050405020304" pitchFamily="18" charset="0"/>
            </a:endParaRPr>
          </a:p>
          <a:p>
            <a:r>
              <a:rPr lang="es-ES" sz="2000" b="1" dirty="0" smtClean="0">
                <a:latin typeface="+mj-lt"/>
                <a:cs typeface="Times New Roman" panose="02020603050405020304" pitchFamily="18" charset="0"/>
              </a:rPr>
              <a:t>Área de afectación: </a:t>
            </a:r>
          </a:p>
          <a:p>
            <a:endParaRPr lang="es-ES" dirty="0" smtClean="0"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 smtClean="0">
                <a:latin typeface="+mj-lt"/>
                <a:cs typeface="Times New Roman" panose="02020603050405020304" pitchFamily="18" charset="0"/>
              </a:rPr>
              <a:t>Área afectada del cuerpo de talud aproximado: 640m2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 smtClean="0">
                <a:latin typeface="+mj-lt"/>
                <a:cs typeface="Times New Roman" panose="02020603050405020304" pitchFamily="18" charset="0"/>
              </a:rPr>
              <a:t>Afectación mesa de la vía: 90m2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183" y="1945759"/>
            <a:ext cx="5446969" cy="4085227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-1" y="145405"/>
            <a:ext cx="9944101" cy="1127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sz="5000" b="1" dirty="0" smtClean="0">
                <a:latin typeface="Calibri" charset="0"/>
                <a:ea typeface="Calibri" charset="0"/>
                <a:cs typeface="Calibri" charset="0"/>
              </a:rPr>
              <a:t>INFORME TÉCNICO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428491" y="1734696"/>
            <a:ext cx="26167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smtClean="0">
                <a:latin typeface="+mj-lt"/>
                <a:cs typeface="Times New Roman" panose="02020603050405020304" pitchFamily="18" charset="0"/>
              </a:rPr>
              <a:t>TALUD 2:</a:t>
            </a:r>
          </a:p>
          <a:p>
            <a:r>
              <a:rPr lang="es-ES" sz="2000" dirty="0">
                <a:latin typeface="+mj-lt"/>
                <a:cs typeface="Times New Roman" panose="02020603050405020304" pitchFamily="18" charset="0"/>
              </a:rPr>
              <a:t>Sector Llano </a:t>
            </a:r>
            <a:r>
              <a:rPr lang="es-ES" sz="2000" dirty="0" smtClean="0">
                <a:latin typeface="+mj-lt"/>
                <a:cs typeface="Times New Roman" panose="02020603050405020304" pitchFamily="18" charset="0"/>
              </a:rPr>
              <a:t>Grande</a:t>
            </a:r>
            <a:endParaRPr lang="es-ES" sz="2800" b="1" dirty="0" smtClean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19A5-EF98-784D-8FFD-3ECBA2C4261F}" type="slidenum">
              <a:rPr lang="es-ES_tradnl" smtClean="0"/>
              <a:t>12</a:t>
            </a:fld>
            <a:endParaRPr lang="es-ES_tradnl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85" y="1922105"/>
            <a:ext cx="9643930" cy="465789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865879" y="6610792"/>
            <a:ext cx="3757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>
                <a:latin typeface="+mj-lt"/>
                <a:cs typeface="Times New Roman" panose="02020603050405020304" pitchFamily="18" charset="0"/>
              </a:rPr>
              <a:t>Vista Frontal</a:t>
            </a:r>
            <a:endParaRPr lang="es-ES" sz="2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55996"/>
            <a:ext cx="994410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sz="5000" b="1" dirty="0" smtClean="0">
                <a:latin typeface="Calibri" charset="0"/>
                <a:ea typeface="Calibri" charset="0"/>
                <a:cs typeface="Calibri" charset="0"/>
              </a:rPr>
              <a:t>INTERVENCIÓN – TALUD 2</a:t>
            </a:r>
          </a:p>
        </p:txBody>
      </p:sp>
    </p:spTree>
    <p:extLst>
      <p:ext uri="{BB962C8B-B14F-4D97-AF65-F5344CB8AC3E}">
        <p14:creationId xmlns:p14="http://schemas.microsoft.com/office/powerpoint/2010/main" val="380022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19A5-EF98-784D-8FFD-3ECBA2C4261F}" type="slidenum">
              <a:rPr lang="es-ES_tradnl" smtClean="0"/>
              <a:t>13</a:t>
            </a:fld>
            <a:endParaRPr lang="es-ES_tradnl"/>
          </a:p>
        </p:txBody>
      </p:sp>
      <p:sp>
        <p:nvSpPr>
          <p:cNvPr id="6" name="CuadroTexto 5"/>
          <p:cNvSpPr txBox="1"/>
          <p:nvPr/>
        </p:nvSpPr>
        <p:spPr>
          <a:xfrm>
            <a:off x="3296468" y="6580001"/>
            <a:ext cx="3757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latin typeface="+mj-lt"/>
                <a:cs typeface="Times New Roman" panose="02020603050405020304" pitchFamily="18" charset="0"/>
              </a:rPr>
              <a:t>Vista en corte - Talud 2</a:t>
            </a:r>
            <a:endParaRPr lang="es-ES" sz="2000" dirty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760117" y="1065124"/>
            <a:ext cx="8211568" cy="5514877"/>
            <a:chOff x="1048875" y="412201"/>
            <a:chExt cx="10638834" cy="6241665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3"/>
            <a:srcRect t="7159"/>
            <a:stretch/>
          </p:blipFill>
          <p:spPr>
            <a:xfrm>
              <a:off x="1048875" y="412201"/>
              <a:ext cx="9000000" cy="5849006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87709" y="2163978"/>
              <a:ext cx="3600000" cy="44898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Elipse 8"/>
            <p:cNvSpPr/>
            <p:nvPr/>
          </p:nvSpPr>
          <p:spPr>
            <a:xfrm>
              <a:off x="5276193" y="2564524"/>
              <a:ext cx="1030014" cy="95644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10" name="Conector recto 9"/>
            <p:cNvCxnSpPr/>
            <p:nvPr/>
          </p:nvCxnSpPr>
          <p:spPr>
            <a:xfrm>
              <a:off x="5693979" y="2958541"/>
              <a:ext cx="3134711" cy="1539887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CuadroTexto 14"/>
          <p:cNvSpPr txBox="1"/>
          <p:nvPr/>
        </p:nvSpPr>
        <p:spPr>
          <a:xfrm>
            <a:off x="-5506" y="-29457"/>
            <a:ext cx="994410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sz="5000" b="1" dirty="0" smtClean="0">
                <a:latin typeface="Calibri" charset="0"/>
                <a:ea typeface="Calibri" charset="0"/>
                <a:cs typeface="Calibri" charset="0"/>
              </a:rPr>
              <a:t>INTERVENCIÓN – TALUD 2</a:t>
            </a:r>
          </a:p>
        </p:txBody>
      </p:sp>
    </p:spTree>
    <p:extLst>
      <p:ext uri="{BB962C8B-B14F-4D97-AF65-F5344CB8AC3E}">
        <p14:creationId xmlns:p14="http://schemas.microsoft.com/office/powerpoint/2010/main" val="197203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19A5-EF98-784D-8FFD-3ECBA2C4261F}" type="slidenum">
              <a:rPr lang="es-ES_tradnl" smtClean="0"/>
              <a:t>14</a:t>
            </a:fld>
            <a:endParaRPr lang="es-ES_tradnl"/>
          </a:p>
        </p:txBody>
      </p:sp>
      <p:sp>
        <p:nvSpPr>
          <p:cNvPr id="5" name="CuadroTexto 4"/>
          <p:cNvSpPr txBox="1"/>
          <p:nvPr/>
        </p:nvSpPr>
        <p:spPr>
          <a:xfrm>
            <a:off x="490336" y="1476072"/>
            <a:ext cx="87701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7200" b="1" dirty="0" smtClean="0">
                <a:latin typeface="Calibri" charset="0"/>
                <a:ea typeface="Calibri" charset="0"/>
                <a:cs typeface="Calibri" charset="0"/>
              </a:rPr>
              <a:t>OBRAS DE MITIGACIÓN</a:t>
            </a:r>
          </a:p>
        </p:txBody>
      </p:sp>
      <p:sp>
        <p:nvSpPr>
          <p:cNvPr id="6" name="Rectángulo 5"/>
          <p:cNvSpPr/>
          <p:nvPr/>
        </p:nvSpPr>
        <p:spPr>
          <a:xfrm>
            <a:off x="3189454" y="4649492"/>
            <a:ext cx="43209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20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Ejecución:	Mayo 2017</a:t>
            </a:r>
            <a:endParaRPr lang="es-ES" sz="20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s-ES" sz="20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Finalización:	Agosto 2017</a:t>
            </a:r>
          </a:p>
          <a:p>
            <a:pPr lvl="0"/>
            <a:r>
              <a:rPr lang="es-ES" sz="20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Inversión:	USD 23 mil aprox.</a:t>
            </a:r>
            <a:endParaRPr lang="es-EC" sz="20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971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19A5-EF98-784D-8FFD-3ECBA2C4261F}" type="slidenum">
              <a:rPr lang="es-ES_tradnl" smtClean="0"/>
              <a:t>15</a:t>
            </a:fld>
            <a:endParaRPr lang="es-ES_tradnl"/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3" r="731" b="9863"/>
          <a:stretch/>
        </p:blipFill>
        <p:spPr bwMode="auto">
          <a:xfrm>
            <a:off x="5386789" y="1935315"/>
            <a:ext cx="3272462" cy="4230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upo 12"/>
          <p:cNvGrpSpPr/>
          <p:nvPr/>
        </p:nvGrpSpPr>
        <p:grpSpPr>
          <a:xfrm>
            <a:off x="1168705" y="1969735"/>
            <a:ext cx="3785365" cy="4262980"/>
            <a:chOff x="767098" y="2652979"/>
            <a:chExt cx="3785365" cy="4262980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4"/>
            <a:srcRect t="10119" b="23970"/>
            <a:stretch/>
          </p:blipFill>
          <p:spPr>
            <a:xfrm>
              <a:off x="767098" y="2652979"/>
              <a:ext cx="3785365" cy="2175695"/>
            </a:xfrm>
            <a:prstGeom prst="rect">
              <a:avLst/>
            </a:prstGeom>
          </p:spPr>
        </p:pic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098" y="4828674"/>
              <a:ext cx="3785365" cy="2087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CuadroTexto 8"/>
          <p:cNvSpPr txBox="1"/>
          <p:nvPr/>
        </p:nvSpPr>
        <p:spPr>
          <a:xfrm>
            <a:off x="997227" y="435716"/>
            <a:ext cx="7913687" cy="1085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sz="4800" b="1" dirty="0" smtClean="0">
                <a:latin typeface="Calibri" charset="0"/>
                <a:ea typeface="Calibri" charset="0"/>
                <a:cs typeface="Calibri" charset="0"/>
              </a:rPr>
              <a:t>LIMPIEZA DE CUNETAS:</a:t>
            </a:r>
          </a:p>
        </p:txBody>
      </p:sp>
    </p:spTree>
    <p:extLst>
      <p:ext uri="{BB962C8B-B14F-4D97-AF65-F5344CB8AC3E}">
        <p14:creationId xmlns:p14="http://schemas.microsoft.com/office/powerpoint/2010/main" val="5466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19A5-EF98-784D-8FFD-3ECBA2C4261F}" type="slidenum">
              <a:rPr lang="es-ES_tradnl" smtClean="0"/>
              <a:t>16</a:t>
            </a:fld>
            <a:endParaRPr lang="es-ES_tradnl"/>
          </a:p>
        </p:txBody>
      </p:sp>
      <p:grpSp>
        <p:nvGrpSpPr>
          <p:cNvPr id="12" name="Grupo 11"/>
          <p:cNvGrpSpPr/>
          <p:nvPr/>
        </p:nvGrpSpPr>
        <p:grpSpPr>
          <a:xfrm>
            <a:off x="5216467" y="1170618"/>
            <a:ext cx="3696372" cy="2760412"/>
            <a:chOff x="5216467" y="1184266"/>
            <a:chExt cx="3696372" cy="2760412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467" y="1184267"/>
              <a:ext cx="1848186" cy="2760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4"/>
            <a:srcRect r="4943" b="3998"/>
            <a:stretch/>
          </p:blipFill>
          <p:spPr>
            <a:xfrm>
              <a:off x="7064653" y="1184266"/>
              <a:ext cx="1848186" cy="2760411"/>
            </a:xfrm>
            <a:prstGeom prst="rect">
              <a:avLst/>
            </a:prstGeom>
          </p:spPr>
        </p:pic>
      </p:grp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99" y="4125895"/>
            <a:ext cx="8132454" cy="2820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753807" y="1150997"/>
            <a:ext cx="44080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Tx/>
              <a:buChar char="-"/>
            </a:pPr>
            <a:r>
              <a:rPr lang="es-ES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Limpieza </a:t>
            </a:r>
            <a:r>
              <a:rPr lang="es-ES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general de cunetas</a:t>
            </a:r>
          </a:p>
          <a:p>
            <a:pPr marL="342900" indent="-342900" algn="just">
              <a:buFontTx/>
              <a:buChar char="-"/>
            </a:pPr>
            <a:r>
              <a:rPr lang="es-ES" dirty="0">
                <a:ea typeface="Times New Roman" panose="02020603050405020304" pitchFamily="18" charset="0"/>
                <a:cs typeface="Times New Roman" panose="02020603050405020304" pitchFamily="18" charset="0"/>
              </a:rPr>
              <a:t>Para evitar desbordamiento de las aguas lluvias, hacia los taludes se han realizado 100 m. lineales de bordillo vial</a:t>
            </a:r>
            <a:endParaRPr lang="es-EC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Tx/>
              <a:buChar char="-"/>
            </a:pPr>
            <a:r>
              <a:rPr lang="es-ES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Reconstrucción </a:t>
            </a:r>
            <a:r>
              <a:rPr lang="es-ES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de cunetas de drenaje de aguas lluvia</a:t>
            </a:r>
          </a:p>
          <a:p>
            <a:pPr marL="342900" lvl="0" indent="-342900" algn="just">
              <a:buFontTx/>
              <a:buChar char="-"/>
            </a:pPr>
            <a:r>
              <a:rPr lang="es-ES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Construcción de cunetas laterales </a:t>
            </a:r>
          </a:p>
          <a:p>
            <a:pPr marL="342900" lvl="0" indent="-342900" algn="just">
              <a:buFontTx/>
              <a:buChar char="-"/>
            </a:pPr>
            <a:r>
              <a:rPr lang="es-ES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Construcción de descarga de hormigón </a:t>
            </a:r>
          </a:p>
          <a:p>
            <a:pPr marL="342900" lvl="0" indent="-342900" algn="just">
              <a:buFontTx/>
              <a:buChar char="-"/>
            </a:pPr>
            <a:r>
              <a:rPr lang="es-ES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Mejoramiento del muro de contención y recuperación de calzada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19365" y="-16450"/>
            <a:ext cx="9924735" cy="1003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sz="4400" b="1" dirty="0" smtClean="0">
                <a:latin typeface="Calibri" charset="0"/>
                <a:ea typeface="Calibri" charset="0"/>
                <a:cs typeface="Calibri" charset="0"/>
              </a:rPr>
              <a:t>BORDILLO VIAL</a:t>
            </a:r>
          </a:p>
        </p:txBody>
      </p:sp>
    </p:spTree>
    <p:extLst>
      <p:ext uri="{BB962C8B-B14F-4D97-AF65-F5344CB8AC3E}">
        <p14:creationId xmlns:p14="http://schemas.microsoft.com/office/powerpoint/2010/main" val="56320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19A5-EF98-784D-8FFD-3ECBA2C4261F}" type="slidenum">
              <a:rPr lang="es-ES_tradnl" smtClean="0"/>
              <a:t>17</a:t>
            </a:fld>
            <a:endParaRPr lang="es-ES_tradnl"/>
          </a:p>
        </p:txBody>
      </p:sp>
      <p:grpSp>
        <p:nvGrpSpPr>
          <p:cNvPr id="17" name="Grupo 16"/>
          <p:cNvGrpSpPr/>
          <p:nvPr/>
        </p:nvGrpSpPr>
        <p:grpSpPr>
          <a:xfrm>
            <a:off x="1489989" y="1187147"/>
            <a:ext cx="6844838" cy="2912634"/>
            <a:chOff x="1084512" y="1253140"/>
            <a:chExt cx="6132256" cy="2801916"/>
          </a:xfrm>
        </p:grpSpPr>
        <p:pic>
          <p:nvPicPr>
            <p:cNvPr id="10" name="Imagen 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6856" y="1259444"/>
              <a:ext cx="1539912" cy="2774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3596" y="1253140"/>
              <a:ext cx="1517938" cy="2787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35658" y="1253140"/>
              <a:ext cx="1517938" cy="2801916"/>
            </a:xfrm>
            <a:prstGeom prst="rect">
              <a:avLst/>
            </a:prstGeom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4512" y="1266489"/>
              <a:ext cx="1551146" cy="2774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CuadroTexto 14"/>
          <p:cNvSpPr txBox="1"/>
          <p:nvPr/>
        </p:nvSpPr>
        <p:spPr>
          <a:xfrm>
            <a:off x="0" y="-166244"/>
            <a:ext cx="9924735" cy="1127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sz="5000" b="1" dirty="0" smtClean="0">
                <a:latin typeface="Calibri" charset="0"/>
                <a:ea typeface="Calibri" charset="0"/>
                <a:cs typeface="Calibri" charset="0"/>
              </a:rPr>
              <a:t>CONSTRUCCIÓN DE CUNETAS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482" y="4180066"/>
            <a:ext cx="4804377" cy="2777907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459383" y="3584575"/>
            <a:ext cx="369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Cunetas laterales</a:t>
            </a:r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04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19A5-EF98-784D-8FFD-3ECBA2C4261F}" type="slidenum">
              <a:rPr lang="es-ES_tradnl" smtClean="0"/>
              <a:t>18</a:t>
            </a:fld>
            <a:endParaRPr lang="es-ES_tradn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773" y="1992749"/>
            <a:ext cx="4817660" cy="3321852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9"/>
          <a:stretch>
            <a:fillRect/>
          </a:stretch>
        </p:blipFill>
        <p:spPr bwMode="auto">
          <a:xfrm>
            <a:off x="434089" y="1530931"/>
            <a:ext cx="4206150" cy="504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5440137" y="5730380"/>
            <a:ext cx="360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Descarga en hormigón hacia el río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9365" y="7116"/>
            <a:ext cx="9924735" cy="1127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sz="5000" b="1" dirty="0" smtClean="0">
                <a:latin typeface="Calibri" charset="0"/>
                <a:ea typeface="Calibri" charset="0"/>
                <a:cs typeface="Calibri" charset="0"/>
              </a:rPr>
              <a:t>CONSTRUCCIÓN DE DESCARGA </a:t>
            </a:r>
          </a:p>
        </p:txBody>
      </p:sp>
    </p:spTree>
    <p:extLst>
      <p:ext uri="{BB962C8B-B14F-4D97-AF65-F5344CB8AC3E}">
        <p14:creationId xmlns:p14="http://schemas.microsoft.com/office/powerpoint/2010/main" val="334314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19A5-EF98-784D-8FFD-3ECBA2C4261F}" type="slidenum">
              <a:rPr lang="es-ES_tradnl" smtClean="0"/>
              <a:t>19</a:t>
            </a:fld>
            <a:endParaRPr lang="es-ES_tradnl"/>
          </a:p>
        </p:txBody>
      </p:sp>
      <p:sp>
        <p:nvSpPr>
          <p:cNvPr id="6" name="CuadroTexto 5"/>
          <p:cNvSpPr txBox="1"/>
          <p:nvPr/>
        </p:nvSpPr>
        <p:spPr>
          <a:xfrm>
            <a:off x="0" y="-33386"/>
            <a:ext cx="99440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sz="3600" b="1" dirty="0" smtClean="0">
                <a:latin typeface="Calibri" charset="0"/>
                <a:ea typeface="Calibri" charset="0"/>
                <a:cs typeface="Calibri" charset="0"/>
              </a:rPr>
              <a:t>MURO CONTENCIÓN – PROTECCIÓN PUENTE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8233" t="14443" r="6795" b="1101"/>
          <a:stretch/>
        </p:blipFill>
        <p:spPr>
          <a:xfrm>
            <a:off x="2339904" y="980880"/>
            <a:ext cx="4879762" cy="2879678"/>
          </a:xfrm>
          <a:prstGeom prst="rect">
            <a:avLst/>
          </a:prstGeom>
        </p:spPr>
      </p:pic>
      <p:pic>
        <p:nvPicPr>
          <p:cNvPr id="7" name="Imagen 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 r="8654" b="15005"/>
          <a:stretch/>
        </p:blipFill>
        <p:spPr bwMode="auto">
          <a:xfrm>
            <a:off x="1077629" y="3951494"/>
            <a:ext cx="7404311" cy="2920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673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>
            <a:off x="597159" y="1969443"/>
            <a:ext cx="90320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SOLUCIÓN DE </a:t>
            </a:r>
            <a:r>
              <a:rPr lang="es-E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TALUDES</a:t>
            </a:r>
          </a:p>
          <a:p>
            <a:pPr algn="ctr"/>
            <a:r>
              <a:rPr lang="es-E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CALLE </a:t>
            </a:r>
            <a:r>
              <a:rPr lang="es-E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CARAPUNGO</a:t>
            </a:r>
          </a:p>
          <a:p>
            <a:pPr algn="ctr"/>
            <a:endParaRPr lang="es-E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SECTOR </a:t>
            </a:r>
            <a:r>
              <a:rPr lang="es-E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VIRGEN DE LA QUEBRADA</a:t>
            </a:r>
            <a:endParaRPr lang="es-ES_tradnl" sz="2400" b="1" dirty="0" smtClean="0">
              <a:solidFill>
                <a:srgbClr val="00206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19A5-EF98-784D-8FFD-3ECBA2C4261F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5392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19A5-EF98-784D-8FFD-3ECBA2C4261F}" type="slidenum">
              <a:rPr lang="es-ES_tradnl" smtClean="0"/>
              <a:t>3</a:t>
            </a:fld>
            <a:endParaRPr lang="es-ES_tradnl"/>
          </a:p>
        </p:txBody>
      </p:sp>
      <p:sp>
        <p:nvSpPr>
          <p:cNvPr id="5" name="CuadroTexto 4"/>
          <p:cNvSpPr txBox="1"/>
          <p:nvPr/>
        </p:nvSpPr>
        <p:spPr>
          <a:xfrm>
            <a:off x="933451" y="233130"/>
            <a:ext cx="8041242" cy="1127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sz="5000" b="1" dirty="0" smtClean="0">
                <a:latin typeface="Calibri" charset="0"/>
                <a:ea typeface="Calibri" charset="0"/>
                <a:cs typeface="Calibri" charset="0"/>
              </a:rPr>
              <a:t>LOCALIZACIÓN  </a:t>
            </a:r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47"/>
          <a:stretch/>
        </p:blipFill>
        <p:spPr>
          <a:xfrm>
            <a:off x="1173642" y="1612518"/>
            <a:ext cx="7801051" cy="4967483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9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19A5-EF98-784D-8FFD-3ECBA2C4261F}" type="slidenum">
              <a:rPr lang="es-ES_tradnl" smtClean="0"/>
              <a:t>4</a:t>
            </a:fld>
            <a:endParaRPr lang="es-ES_tradnl"/>
          </a:p>
        </p:txBody>
      </p:sp>
      <p:sp>
        <p:nvSpPr>
          <p:cNvPr id="5" name="CuadroTexto 4"/>
          <p:cNvSpPr txBox="1"/>
          <p:nvPr/>
        </p:nvSpPr>
        <p:spPr>
          <a:xfrm>
            <a:off x="933451" y="233130"/>
            <a:ext cx="8041242" cy="1127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sz="5000" b="1" dirty="0" smtClean="0">
                <a:latin typeface="Calibri" charset="0"/>
                <a:ea typeface="Calibri" charset="0"/>
                <a:cs typeface="Calibri" charset="0"/>
              </a:rPr>
              <a:t>IMPLANTACIÓN  </a:t>
            </a:r>
          </a:p>
        </p:txBody>
      </p:sp>
      <p:pic>
        <p:nvPicPr>
          <p:cNvPr id="6" name="Imagen 5"/>
          <p:cNvPicPr/>
          <p:nvPr/>
        </p:nvPicPr>
        <p:blipFill rotWithShape="1">
          <a:blip r:embed="rId3"/>
          <a:srcRect l="4753" t="23431" r="7346" b="16569"/>
          <a:stretch/>
        </p:blipFill>
        <p:spPr bwMode="auto">
          <a:xfrm>
            <a:off x="55501" y="1558995"/>
            <a:ext cx="9797142" cy="4822372"/>
          </a:xfrm>
          <a:prstGeom prst="rect">
            <a:avLst/>
          </a:prstGeom>
          <a:ln w="38100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7228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6816" t="4901" r="16564" b="6127"/>
          <a:stretch/>
        </p:blipFill>
        <p:spPr>
          <a:xfrm>
            <a:off x="683657" y="1438472"/>
            <a:ext cx="8420002" cy="514152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657" y="377975"/>
            <a:ext cx="8576786" cy="1154990"/>
          </a:xfrm>
        </p:spPr>
        <p:txBody>
          <a:bodyPr>
            <a:normAutofit/>
          </a:bodyPr>
          <a:lstStyle/>
          <a:p>
            <a:pPr algn="ctr"/>
            <a:r>
              <a:rPr lang="es-EC" sz="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TALUD 1 – LLANO CHICO</a:t>
            </a:r>
            <a:endParaRPr lang="es-EC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19A5-EF98-784D-8FFD-3ECBA2C4261F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7420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19A5-EF98-784D-8FFD-3ECBA2C4261F}" type="slidenum">
              <a:rPr lang="es-ES_tradnl" smtClean="0"/>
              <a:t>6</a:t>
            </a:fld>
            <a:endParaRPr lang="es-ES_tradnl"/>
          </a:p>
        </p:txBody>
      </p:sp>
      <p:sp>
        <p:nvSpPr>
          <p:cNvPr id="5" name="CuadroTexto 4"/>
          <p:cNvSpPr txBox="1"/>
          <p:nvPr/>
        </p:nvSpPr>
        <p:spPr>
          <a:xfrm>
            <a:off x="494926" y="1556985"/>
            <a:ext cx="26167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smtClean="0">
                <a:latin typeface="+mj-lt"/>
                <a:cs typeface="Times New Roman" panose="02020603050405020304" pitchFamily="18" charset="0"/>
              </a:rPr>
              <a:t>TALUD 1:</a:t>
            </a:r>
          </a:p>
          <a:p>
            <a:r>
              <a:rPr lang="es-ES" sz="2000" dirty="0">
                <a:latin typeface="+mj-lt"/>
                <a:cs typeface="Times New Roman" panose="02020603050405020304" pitchFamily="18" charset="0"/>
              </a:rPr>
              <a:t>Sector Llano </a:t>
            </a:r>
            <a:r>
              <a:rPr lang="es-ES" sz="2000" dirty="0" smtClean="0">
                <a:latin typeface="+mj-lt"/>
                <a:cs typeface="Times New Roman" panose="02020603050405020304" pitchFamily="18" charset="0"/>
              </a:rPr>
              <a:t>Chico</a:t>
            </a:r>
            <a:endParaRPr lang="es-ES" sz="2800" b="1" dirty="0" smtClean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52633" y="2913660"/>
            <a:ext cx="416472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latin typeface="+mj-lt"/>
                <a:cs typeface="Times New Roman" panose="02020603050405020304" pitchFamily="18" charset="0"/>
              </a:rPr>
              <a:t>Datos técnicos: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latin typeface="+mj-lt"/>
                <a:cs typeface="Times New Roman" panose="02020603050405020304" pitchFamily="18" charset="0"/>
              </a:rPr>
              <a:t>Altura promedio de talud: 14m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latin typeface="+mj-lt"/>
                <a:cs typeface="Times New Roman" panose="02020603050405020304" pitchFamily="18" charset="0"/>
              </a:rPr>
              <a:t>Longitud de protección vial: 50m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latin typeface="+mj-lt"/>
                <a:cs typeface="Times New Roman" panose="02020603050405020304" pitchFamily="18" charset="0"/>
              </a:rPr>
              <a:t>Longitud de borde de talud: 26m</a:t>
            </a:r>
          </a:p>
          <a:p>
            <a:endParaRPr lang="es-ES" sz="2400" b="1" dirty="0" smtClean="0">
              <a:latin typeface="+mj-lt"/>
              <a:cs typeface="Times New Roman" panose="02020603050405020304" pitchFamily="18" charset="0"/>
            </a:endParaRPr>
          </a:p>
          <a:p>
            <a:r>
              <a:rPr lang="es-ES" sz="2400" b="1" dirty="0" smtClean="0">
                <a:latin typeface="+mj-lt"/>
                <a:cs typeface="Times New Roman" panose="02020603050405020304" pitchFamily="18" charset="0"/>
              </a:rPr>
              <a:t>Área de afectación: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latin typeface="+mj-lt"/>
                <a:cs typeface="Times New Roman" panose="02020603050405020304" pitchFamily="18" charset="0"/>
              </a:rPr>
              <a:t>Afectación mesa de la vía: 80m2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latin typeface="+mj-lt"/>
                <a:cs typeface="Times New Roman" panose="02020603050405020304" pitchFamily="18" charset="0"/>
              </a:rPr>
              <a:t>Área de afectación cuerpo de talud aproximadamente: 180m2</a:t>
            </a:r>
          </a:p>
          <a:p>
            <a:endParaRPr lang="es-ES" sz="2000" b="1" dirty="0" smtClean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4536994" y="2088107"/>
            <a:ext cx="5275745" cy="4131022"/>
            <a:chOff x="32717" y="1180249"/>
            <a:chExt cx="7051676" cy="3966568"/>
          </a:xfrm>
        </p:grpSpPr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17" y="1180249"/>
              <a:ext cx="7051676" cy="3966568"/>
            </a:xfrm>
            <a:prstGeom prst="rect">
              <a:avLst/>
            </a:prstGeom>
          </p:spPr>
        </p:pic>
        <p:sp>
          <p:nvSpPr>
            <p:cNvPr id="12" name="Flecha abajo 11"/>
            <p:cNvSpPr/>
            <p:nvPr/>
          </p:nvSpPr>
          <p:spPr>
            <a:xfrm rot="18198330">
              <a:off x="3475606" y="2903809"/>
              <a:ext cx="483866" cy="1355834"/>
            </a:xfrm>
            <a:prstGeom prst="downArrow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3" name="CuadroTexto 12"/>
          <p:cNvSpPr txBox="1"/>
          <p:nvPr/>
        </p:nvSpPr>
        <p:spPr>
          <a:xfrm>
            <a:off x="0" y="83456"/>
            <a:ext cx="99441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sz="5000" b="1" dirty="0" smtClean="0">
                <a:latin typeface="Calibri" charset="0"/>
                <a:ea typeface="Calibri" charset="0"/>
                <a:cs typeface="Calibri" charset="0"/>
              </a:rPr>
              <a:t>INFORME TÉCNICO</a:t>
            </a:r>
          </a:p>
        </p:txBody>
      </p:sp>
    </p:spTree>
    <p:extLst>
      <p:ext uri="{BB962C8B-B14F-4D97-AF65-F5344CB8AC3E}">
        <p14:creationId xmlns:p14="http://schemas.microsoft.com/office/powerpoint/2010/main" val="345130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19A5-EF98-784D-8FFD-3ECBA2C4261F}" type="slidenum">
              <a:rPr lang="es-ES_tradnl" smtClean="0"/>
              <a:t>7</a:t>
            </a:fld>
            <a:endParaRPr lang="es-ES_tradn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74"/>
          <a:stretch/>
        </p:blipFill>
        <p:spPr>
          <a:xfrm>
            <a:off x="2940201" y="1633965"/>
            <a:ext cx="6822540" cy="408822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42938" y="5872115"/>
            <a:ext cx="8386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 smtClean="0">
                <a:cs typeface="Times New Roman" panose="02020603050405020304" pitchFamily="18" charset="0"/>
              </a:rPr>
              <a:t>Afectación de talud y mesa de la vía, por fuertes precipitaciones, efectos eólicos y presencia de suelo no consolidado.</a:t>
            </a:r>
          </a:p>
        </p:txBody>
      </p:sp>
      <p:grpSp>
        <p:nvGrpSpPr>
          <p:cNvPr id="8" name="Grupo 7"/>
          <p:cNvGrpSpPr/>
          <p:nvPr/>
        </p:nvGrpSpPr>
        <p:grpSpPr>
          <a:xfrm>
            <a:off x="316204" y="1633966"/>
            <a:ext cx="2534641" cy="4088223"/>
            <a:chOff x="7207251" y="98228"/>
            <a:chExt cx="2842616" cy="5053539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101789" y="1203690"/>
              <a:ext cx="5053539" cy="2842616"/>
            </a:xfrm>
            <a:prstGeom prst="rect">
              <a:avLst/>
            </a:prstGeom>
          </p:spPr>
        </p:pic>
        <p:sp>
          <p:nvSpPr>
            <p:cNvPr id="10" name="Flecha abajo 9"/>
            <p:cNvSpPr/>
            <p:nvPr/>
          </p:nvSpPr>
          <p:spPr>
            <a:xfrm rot="18198330">
              <a:off x="7752633" y="1290471"/>
              <a:ext cx="483866" cy="1355834"/>
            </a:xfrm>
            <a:prstGeom prst="downArrow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1" name="CuadroTexto 10"/>
          <p:cNvSpPr txBox="1"/>
          <p:nvPr/>
        </p:nvSpPr>
        <p:spPr>
          <a:xfrm>
            <a:off x="405560" y="763518"/>
            <a:ext cx="4180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cs typeface="Times New Roman" panose="02020603050405020304" pitchFamily="18" charset="0"/>
              </a:rPr>
              <a:t>TALUD 1: </a:t>
            </a:r>
            <a:r>
              <a:rPr lang="es-ES" sz="2000" dirty="0" smtClean="0">
                <a:cs typeface="Times New Roman" panose="02020603050405020304" pitchFamily="18" charset="0"/>
              </a:rPr>
              <a:t>Sector </a:t>
            </a:r>
            <a:r>
              <a:rPr lang="es-ES" sz="2000" dirty="0">
                <a:cs typeface="Times New Roman" panose="02020603050405020304" pitchFamily="18" charset="0"/>
              </a:rPr>
              <a:t>Llano </a:t>
            </a:r>
            <a:r>
              <a:rPr lang="es-ES" sz="2000" dirty="0" smtClean="0">
                <a:cs typeface="Times New Roman" panose="02020603050405020304" pitchFamily="18" charset="0"/>
              </a:rPr>
              <a:t>Chico</a:t>
            </a:r>
            <a:endParaRPr lang="es-ES" sz="2800" b="1" dirty="0" smtClean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3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19A5-EF98-784D-8FFD-3ECBA2C4261F}" type="slidenum">
              <a:rPr lang="es-ES_tradnl" smtClean="0"/>
              <a:t>8</a:t>
            </a:fld>
            <a:endParaRPr lang="es-ES_tradnl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25" y="1281132"/>
            <a:ext cx="8172449" cy="535462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278272" y="6527509"/>
            <a:ext cx="3744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Vista frontal</a:t>
            </a:r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0" y="20571"/>
            <a:ext cx="994410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sz="5000" b="1" dirty="0" smtClean="0">
                <a:latin typeface="Calibri" charset="0"/>
                <a:ea typeface="Calibri" charset="0"/>
                <a:cs typeface="Calibri" charset="0"/>
              </a:rPr>
              <a:t>INTERVENCIÓN – TALUD 1</a:t>
            </a:r>
          </a:p>
        </p:txBody>
      </p:sp>
    </p:spTree>
    <p:extLst>
      <p:ext uri="{BB962C8B-B14F-4D97-AF65-F5344CB8AC3E}">
        <p14:creationId xmlns:p14="http://schemas.microsoft.com/office/powerpoint/2010/main" val="324851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19A5-EF98-784D-8FFD-3ECBA2C4261F}" type="slidenum">
              <a:rPr lang="es-ES_tradnl" smtClean="0"/>
              <a:t>9</a:t>
            </a:fld>
            <a:endParaRPr lang="es-ES_tradnl"/>
          </a:p>
        </p:txBody>
      </p:sp>
      <p:sp>
        <p:nvSpPr>
          <p:cNvPr id="6" name="CuadroTexto 5"/>
          <p:cNvSpPr txBox="1"/>
          <p:nvPr/>
        </p:nvSpPr>
        <p:spPr>
          <a:xfrm>
            <a:off x="4051033" y="6579177"/>
            <a:ext cx="3744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Vista en corte</a:t>
            </a:r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493" y="1267066"/>
            <a:ext cx="6645113" cy="537051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0" y="20571"/>
            <a:ext cx="994410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sz="5000" b="1" dirty="0" smtClean="0">
                <a:latin typeface="Calibri" charset="0"/>
                <a:ea typeface="Calibri" charset="0"/>
                <a:cs typeface="Calibri" charset="0"/>
              </a:rPr>
              <a:t>INTERVENCIÓN – TALUD 1</a:t>
            </a:r>
          </a:p>
        </p:txBody>
      </p:sp>
    </p:spTree>
    <p:extLst>
      <p:ext uri="{BB962C8B-B14F-4D97-AF65-F5344CB8AC3E}">
        <p14:creationId xmlns:p14="http://schemas.microsoft.com/office/powerpoint/2010/main" val="132099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4144</TotalTime>
  <Words>304</Words>
  <Application>Microsoft Office PowerPoint</Application>
  <PresentationFormat>Personalizado</PresentationFormat>
  <Paragraphs>95</Paragraphs>
  <Slides>19</Slides>
  <Notes>18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TALUD 1 – LLANO CHICO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Gisela Estefania Andrade Hermosa</dc:creator>
  <cp:lastModifiedBy>Maria Rebeca Guadalupe Inga</cp:lastModifiedBy>
  <cp:revision>171</cp:revision>
  <cp:lastPrinted>2017-06-27T15:29:11Z</cp:lastPrinted>
  <dcterms:created xsi:type="dcterms:W3CDTF">2017-05-18T20:48:06Z</dcterms:created>
  <dcterms:modified xsi:type="dcterms:W3CDTF">2017-10-10T13:12:38Z</dcterms:modified>
</cp:coreProperties>
</file>