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8" r:id="rId2"/>
    <p:sldId id="310" r:id="rId3"/>
    <p:sldId id="320" r:id="rId4"/>
  </p:sldIdLst>
  <p:sldSz cx="9144000" cy="6858000" type="screen4x3"/>
  <p:notesSz cx="6797675" cy="9928225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058" autoAdjust="0"/>
  </p:normalViewPr>
  <p:slideViewPr>
    <p:cSldViewPr>
      <p:cViewPr>
        <p:scale>
          <a:sx n="100" d="100"/>
          <a:sy n="100" d="100"/>
        </p:scale>
        <p:origin x="-6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55F69-6EEB-4F69-9E62-A50448DDF6EA}" type="datetimeFigureOut">
              <a:rPr lang="es-EC" smtClean="0"/>
              <a:pPr/>
              <a:t>14/06/2018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DEE6C-B139-4C7A-B71C-02B9A17F1221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7600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F6C5-7FD2-45EE-B7CF-5EF688ABE44E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 descr="E:\Alexandra Ocaña\2014\Varios SM\logo secretaría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6" y="260648"/>
            <a:ext cx="2088232" cy="7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5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5D7E1-A936-4E11-BDA7-64B7BFEA2E73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6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16D-A0B0-46D1-9808-924D39D67A24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4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C133-B6F8-44AB-BC01-14AE15815616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9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11A83-8A17-4809-AA46-053F1CED2E28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9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9F38-D3CD-4DDC-8B8F-514FEAC93231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74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A541-B1E4-49E2-9480-4D2D66B3ABD0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2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5C8D3-B2C4-47BA-859F-A4A6B8F75EAB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85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CBE6F-3B09-4BC4-8D6D-A507C39FFD70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2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A1D7-82C5-49D8-84D1-AD335737F7C6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5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8919-9E71-4E73-80C5-EAAE2ECEB75C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AA40C-8367-4EFF-B4EF-2F6EEBC77B90}" type="datetime1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13BFF-E542-4E55-A1F1-A72CDF1E106F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9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032740" y="1772816"/>
            <a:ext cx="7416824" cy="286232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C" sz="3600" dirty="0" smtClean="0">
                <a:solidFill>
                  <a:schemeClr val="tx2"/>
                </a:solidFill>
              </a:rPr>
              <a:t>ALTERNATIVAS DE DESVÍOS DE RECORRIDOS AL TRANSPORTE PÚBLICO POR EFECTOS DEL INICIO DE REPOTENCIACIÓN DEL MERCADO DE LA PARROQUIA DE CALDERÓN</a:t>
            </a:r>
            <a:endParaRPr lang="es-EC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caicedo\Desktop\desvio mercado de calderón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8" y="0"/>
            <a:ext cx="727630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03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caicedo\Desktop\desvio mercado de calderó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13"/>
            <a:ext cx="7236296" cy="664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08" y="116632"/>
            <a:ext cx="89884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3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7259</TotalTime>
  <Words>21</Words>
  <Application>Microsoft Office PowerPoint</Application>
  <PresentationFormat>Presentación en pantalla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1_Tema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Wenseslao Moreta Peniaherrera</dc:creator>
  <cp:lastModifiedBy>Jaime Isaac Miño Acurio</cp:lastModifiedBy>
  <cp:revision>270</cp:revision>
  <cp:lastPrinted>2018-06-13T17:20:58Z</cp:lastPrinted>
  <dcterms:created xsi:type="dcterms:W3CDTF">2014-09-08T15:03:37Z</dcterms:created>
  <dcterms:modified xsi:type="dcterms:W3CDTF">2018-06-14T20:49:54Z</dcterms:modified>
</cp:coreProperties>
</file>