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7"/>
  </p:notesMasterIdLst>
  <p:sldIdLst>
    <p:sldId id="369" r:id="rId5"/>
    <p:sldId id="513" r:id="rId6"/>
    <p:sldId id="541" r:id="rId7"/>
    <p:sldId id="560" r:id="rId8"/>
    <p:sldId id="543" r:id="rId9"/>
    <p:sldId id="575" r:id="rId10"/>
    <p:sldId id="576" r:id="rId11"/>
    <p:sldId id="577" r:id="rId12"/>
    <p:sldId id="578" r:id="rId13"/>
    <p:sldId id="558" r:id="rId14"/>
    <p:sldId id="555" r:id="rId15"/>
    <p:sldId id="57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CED"/>
    <a:srgbClr val="04589B"/>
    <a:srgbClr val="003366"/>
    <a:srgbClr val="00196D"/>
    <a:srgbClr val="6C2BD2"/>
    <a:srgbClr val="0033A0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784BE-C630-4BD2-BD07-385E2273FDC5}" v="58" dt="2020-05-14T21:55:2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1023" autoAdjust="0"/>
  </p:normalViewPr>
  <p:slideViewPr>
    <p:cSldViewPr snapToGrid="0" snapToObjects="1">
      <p:cViewPr varScale="1">
        <p:scale>
          <a:sx n="67" d="100"/>
          <a:sy n="67" d="100"/>
        </p:scale>
        <p:origin x="10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Fernanda García Oquendo" userId="939942edda86ccf3" providerId="LiveId" clId="{E24784BE-C630-4BD2-BD07-385E2273FDC5}"/>
    <pc:docChg chg="undo custSel addSld delSld modSld sldOrd">
      <pc:chgData name="María Fernanda García Oquendo" userId="939942edda86ccf3" providerId="LiveId" clId="{E24784BE-C630-4BD2-BD07-385E2273FDC5}" dt="2020-05-14T21:55:22.711" v="3951"/>
      <pc:docMkLst>
        <pc:docMk/>
      </pc:docMkLst>
      <pc:sldChg chg="modNotesTx">
        <pc:chgData name="María Fernanda García Oquendo" userId="939942edda86ccf3" providerId="LiveId" clId="{E24784BE-C630-4BD2-BD07-385E2273FDC5}" dt="2020-05-14T21:45:11.404" v="2319" actId="20577"/>
        <pc:sldMkLst>
          <pc:docMk/>
          <pc:sldMk cId="3040299372" sldId="274"/>
        </pc:sldMkLst>
      </pc:sldChg>
      <pc:sldChg chg="modSp">
        <pc:chgData name="María Fernanda García Oquendo" userId="939942edda86ccf3" providerId="LiveId" clId="{E24784BE-C630-4BD2-BD07-385E2273FDC5}" dt="2020-05-14T02:15:04.412" v="481" actId="20577"/>
        <pc:sldMkLst>
          <pc:docMk/>
          <pc:sldMk cId="2867249321" sldId="275"/>
        </pc:sldMkLst>
        <pc:spChg chg="mod">
          <ac:chgData name="María Fernanda García Oquendo" userId="939942edda86ccf3" providerId="LiveId" clId="{E24784BE-C630-4BD2-BD07-385E2273FDC5}" dt="2020-05-14T02:15:04.412" v="481" actId="20577"/>
          <ac:spMkLst>
            <pc:docMk/>
            <pc:sldMk cId="2867249321" sldId="275"/>
            <ac:spMk id="2" creationId="{9B8A0665-951C-2144-80A4-2B45AE889453}"/>
          </ac:spMkLst>
        </pc:spChg>
      </pc:sldChg>
      <pc:sldChg chg="addSp delSp modSp ord modNotesTx">
        <pc:chgData name="María Fernanda García Oquendo" userId="939942edda86ccf3" providerId="LiveId" clId="{E24784BE-C630-4BD2-BD07-385E2273FDC5}" dt="2020-05-14T21:48:36.645" v="2684" actId="20577"/>
        <pc:sldMkLst>
          <pc:docMk/>
          <pc:sldMk cId="4143880788" sldId="286"/>
        </pc:sldMkLst>
        <pc:spChg chg="mod">
          <ac:chgData name="María Fernanda García Oquendo" userId="939942edda86ccf3" providerId="LiveId" clId="{E24784BE-C630-4BD2-BD07-385E2273FDC5}" dt="2020-05-14T02:45:27.113" v="647" actId="13926"/>
          <ac:spMkLst>
            <pc:docMk/>
            <pc:sldMk cId="4143880788" sldId="286"/>
            <ac:spMk id="4" creationId="{BC0611DE-9AF2-44EC-8629-53AC4737C3FA}"/>
          </ac:spMkLst>
        </pc:spChg>
        <pc:spChg chg="mod">
          <ac:chgData name="María Fernanda García Oquendo" userId="939942edda86ccf3" providerId="LiveId" clId="{E24784BE-C630-4BD2-BD07-385E2273FDC5}" dt="2020-05-14T02:25:30.460" v="514" actId="1076"/>
          <ac:spMkLst>
            <pc:docMk/>
            <pc:sldMk cId="4143880788" sldId="286"/>
            <ac:spMk id="25" creationId="{00D1306F-1E03-41B4-A3A6-C6A091BA2E41}"/>
          </ac:spMkLst>
        </pc:spChg>
        <pc:grpChg chg="add del mod">
          <ac:chgData name="María Fernanda García Oquendo" userId="939942edda86ccf3" providerId="LiveId" clId="{E24784BE-C630-4BD2-BD07-385E2273FDC5}" dt="2020-05-14T02:24:29.064" v="509" actId="478"/>
          <ac:grpSpMkLst>
            <pc:docMk/>
            <pc:sldMk cId="4143880788" sldId="286"/>
            <ac:grpSpMk id="7" creationId="{0B008DC6-82B1-4F59-BC54-232A37E16456}"/>
          </ac:grpSpMkLst>
        </pc:grpChg>
        <pc:grpChg chg="add mod">
          <ac:chgData name="María Fernanda García Oquendo" userId="939942edda86ccf3" providerId="LiveId" clId="{E24784BE-C630-4BD2-BD07-385E2273FDC5}" dt="2020-05-14T02:25:24.414" v="513" actId="1076"/>
          <ac:grpSpMkLst>
            <pc:docMk/>
            <pc:sldMk cId="4143880788" sldId="286"/>
            <ac:grpSpMk id="22" creationId="{60173FF6-E1F5-4C46-942C-2697DCFE5C79}"/>
          </ac:grpSpMkLst>
        </pc:grpChg>
        <pc:graphicFrameChg chg="add mod modGraphic">
          <ac:chgData name="María Fernanda García Oquendo" userId="939942edda86ccf3" providerId="LiveId" clId="{E24784BE-C630-4BD2-BD07-385E2273FDC5}" dt="2020-05-14T02:49:36.341" v="853" actId="20577"/>
          <ac:graphicFrameMkLst>
            <pc:docMk/>
            <pc:sldMk cId="4143880788" sldId="286"/>
            <ac:graphicFrameMk id="5" creationId="{0C15E704-D05F-4A6C-82C8-85148845D5E5}"/>
          </ac:graphicFrameMkLst>
        </pc:graphicFrameChg>
        <pc:picChg chg="del">
          <ac:chgData name="María Fernanda García Oquendo" userId="939942edda86ccf3" providerId="LiveId" clId="{E24784BE-C630-4BD2-BD07-385E2273FDC5}" dt="2020-05-14T02:20:38.551" v="484" actId="478"/>
          <ac:picMkLst>
            <pc:docMk/>
            <pc:sldMk cId="4143880788" sldId="286"/>
            <ac:picMk id="3" creationId="{CA7692AE-184C-43FC-A7AB-CC2BF44B44C7}"/>
          </ac:picMkLst>
        </pc:picChg>
        <pc:picChg chg="add del mod">
          <ac:chgData name="María Fernanda García Oquendo" userId="939942edda86ccf3" providerId="LiveId" clId="{E24784BE-C630-4BD2-BD07-385E2273FDC5}" dt="2020-05-14T02:24:32.249" v="510" actId="478"/>
          <ac:picMkLst>
            <pc:docMk/>
            <pc:sldMk cId="4143880788" sldId="286"/>
            <ac:picMk id="6" creationId="{618BAC27-BAE3-4EBD-B4AC-3F219376229B}"/>
          </ac:picMkLst>
        </pc:picChg>
        <pc:picChg chg="add mod">
          <ac:chgData name="María Fernanda García Oquendo" userId="939942edda86ccf3" providerId="LiveId" clId="{E24784BE-C630-4BD2-BD07-385E2273FDC5}" dt="2020-05-14T02:25:24.414" v="513" actId="1076"/>
          <ac:picMkLst>
            <pc:docMk/>
            <pc:sldMk cId="4143880788" sldId="286"/>
            <ac:picMk id="21" creationId="{426C1838-E5F6-4798-8334-F796624ED183}"/>
          </ac:picMkLst>
        </pc:picChg>
      </pc:sldChg>
      <pc:sldChg chg="del">
        <pc:chgData name="María Fernanda García Oquendo" userId="939942edda86ccf3" providerId="LiveId" clId="{E24784BE-C630-4BD2-BD07-385E2273FDC5}" dt="2020-05-14T02:57:32.990" v="968" actId="2696"/>
        <pc:sldMkLst>
          <pc:docMk/>
          <pc:sldMk cId="3762083443" sldId="287"/>
        </pc:sldMkLst>
      </pc:sldChg>
      <pc:sldChg chg="del">
        <pc:chgData name="María Fernanda García Oquendo" userId="939942edda86ccf3" providerId="LiveId" clId="{E24784BE-C630-4BD2-BD07-385E2273FDC5}" dt="2020-05-14T02:57:40.621" v="972" actId="2696"/>
        <pc:sldMkLst>
          <pc:docMk/>
          <pc:sldMk cId="793573059" sldId="289"/>
        </pc:sldMkLst>
      </pc:sldChg>
      <pc:sldChg chg="del">
        <pc:chgData name="María Fernanda García Oquendo" userId="939942edda86ccf3" providerId="LiveId" clId="{E24784BE-C630-4BD2-BD07-385E2273FDC5}" dt="2020-05-14T02:57:50.924" v="975" actId="2696"/>
        <pc:sldMkLst>
          <pc:docMk/>
          <pc:sldMk cId="2860444684" sldId="290"/>
        </pc:sldMkLst>
      </pc:sldChg>
      <pc:sldChg chg="del">
        <pc:chgData name="María Fernanda García Oquendo" userId="939942edda86ccf3" providerId="LiveId" clId="{E24784BE-C630-4BD2-BD07-385E2273FDC5}" dt="2020-05-14T02:58:10.558" v="977" actId="2696"/>
        <pc:sldMkLst>
          <pc:docMk/>
          <pc:sldMk cId="3210453657" sldId="291"/>
        </pc:sldMkLst>
      </pc:sldChg>
      <pc:sldChg chg="del">
        <pc:chgData name="María Fernanda García Oquendo" userId="939942edda86ccf3" providerId="LiveId" clId="{E24784BE-C630-4BD2-BD07-385E2273FDC5}" dt="2020-05-14T02:57:34.316" v="969" actId="2696"/>
        <pc:sldMkLst>
          <pc:docMk/>
          <pc:sldMk cId="605500807" sldId="302"/>
        </pc:sldMkLst>
      </pc:sldChg>
      <pc:sldChg chg="del">
        <pc:chgData name="María Fernanda García Oquendo" userId="939942edda86ccf3" providerId="LiveId" clId="{E24784BE-C630-4BD2-BD07-385E2273FDC5}" dt="2020-05-14T02:58:12.216" v="978" actId="2696"/>
        <pc:sldMkLst>
          <pc:docMk/>
          <pc:sldMk cId="4214234530" sldId="303"/>
        </pc:sldMkLst>
      </pc:sldChg>
      <pc:sldChg chg="del">
        <pc:chgData name="María Fernanda García Oquendo" userId="939942edda86ccf3" providerId="LiveId" clId="{E24784BE-C630-4BD2-BD07-385E2273FDC5}" dt="2020-05-14T02:58:42.792" v="988" actId="2696"/>
        <pc:sldMkLst>
          <pc:docMk/>
          <pc:sldMk cId="4243281976" sldId="308"/>
        </pc:sldMkLst>
      </pc:sldChg>
      <pc:sldChg chg="del">
        <pc:chgData name="María Fernanda García Oquendo" userId="939942edda86ccf3" providerId="LiveId" clId="{E24784BE-C630-4BD2-BD07-385E2273FDC5}" dt="2020-05-14T02:59:03.575" v="995" actId="2696"/>
        <pc:sldMkLst>
          <pc:docMk/>
          <pc:sldMk cId="4076013886" sldId="309"/>
        </pc:sldMkLst>
      </pc:sldChg>
      <pc:sldChg chg="del">
        <pc:chgData name="María Fernanda García Oquendo" userId="939942edda86ccf3" providerId="LiveId" clId="{E24784BE-C630-4BD2-BD07-385E2273FDC5}" dt="2020-05-14T02:59:05.447" v="997" actId="2696"/>
        <pc:sldMkLst>
          <pc:docMk/>
          <pc:sldMk cId="4145182201" sldId="310"/>
        </pc:sldMkLst>
      </pc:sldChg>
      <pc:sldChg chg="del">
        <pc:chgData name="María Fernanda García Oquendo" userId="939942edda86ccf3" providerId="LiveId" clId="{E24784BE-C630-4BD2-BD07-385E2273FDC5}" dt="2020-05-14T02:59:10.828" v="1002" actId="2696"/>
        <pc:sldMkLst>
          <pc:docMk/>
          <pc:sldMk cId="2744422219" sldId="311"/>
        </pc:sldMkLst>
      </pc:sldChg>
      <pc:sldChg chg="modSp">
        <pc:chgData name="María Fernanda García Oquendo" userId="939942edda86ccf3" providerId="LiveId" clId="{E24784BE-C630-4BD2-BD07-385E2273FDC5}" dt="2020-05-14T02:59:17.351" v="1003" actId="6549"/>
        <pc:sldMkLst>
          <pc:docMk/>
          <pc:sldMk cId="4200160986" sldId="312"/>
        </pc:sldMkLst>
        <pc:spChg chg="mod">
          <ac:chgData name="María Fernanda García Oquendo" userId="939942edda86ccf3" providerId="LiveId" clId="{E24784BE-C630-4BD2-BD07-385E2273FDC5}" dt="2020-05-14T02:59:17.351" v="1003" actId="6549"/>
          <ac:spMkLst>
            <pc:docMk/>
            <pc:sldMk cId="4200160986" sldId="312"/>
            <ac:spMk id="4" creationId="{D3A96A46-C77F-4EE7-BDF3-4F8F2A245D78}"/>
          </ac:spMkLst>
        </pc:spChg>
      </pc:sldChg>
      <pc:sldChg chg="del">
        <pc:chgData name="María Fernanda García Oquendo" userId="939942edda86ccf3" providerId="LiveId" clId="{E24784BE-C630-4BD2-BD07-385E2273FDC5}" dt="2020-05-14T02:57:37.132" v="971" actId="2696"/>
        <pc:sldMkLst>
          <pc:docMk/>
          <pc:sldMk cId="1457704718" sldId="313"/>
        </pc:sldMkLst>
      </pc:sldChg>
      <pc:sldChg chg="del">
        <pc:chgData name="María Fernanda García Oquendo" userId="939942edda86ccf3" providerId="LiveId" clId="{E24784BE-C630-4BD2-BD07-385E2273FDC5}" dt="2020-05-14T02:58:05.064" v="976" actId="2696"/>
        <pc:sldMkLst>
          <pc:docMk/>
          <pc:sldMk cId="4294697487" sldId="315"/>
        </pc:sldMkLst>
      </pc:sldChg>
      <pc:sldChg chg="ord modNotesTx">
        <pc:chgData name="María Fernanda García Oquendo" userId="939942edda86ccf3" providerId="LiveId" clId="{E24784BE-C630-4BD2-BD07-385E2273FDC5}" dt="2020-05-14T21:55:22.711" v="3951"/>
        <pc:sldMkLst>
          <pc:docMk/>
          <pc:sldMk cId="1508922438" sldId="316"/>
        </pc:sldMkLst>
      </pc:sldChg>
      <pc:sldChg chg="del">
        <pc:chgData name="María Fernanda García Oquendo" userId="939942edda86ccf3" providerId="LiveId" clId="{E24784BE-C630-4BD2-BD07-385E2273FDC5}" dt="2020-05-14T02:58:18.932" v="981" actId="2696"/>
        <pc:sldMkLst>
          <pc:docMk/>
          <pc:sldMk cId="2306319152" sldId="318"/>
        </pc:sldMkLst>
      </pc:sldChg>
      <pc:sldChg chg="del">
        <pc:chgData name="María Fernanda García Oquendo" userId="939942edda86ccf3" providerId="LiveId" clId="{E24784BE-C630-4BD2-BD07-385E2273FDC5}" dt="2020-05-14T02:59:06.248" v="998" actId="2696"/>
        <pc:sldMkLst>
          <pc:docMk/>
          <pc:sldMk cId="978109730" sldId="322"/>
        </pc:sldMkLst>
      </pc:sldChg>
      <pc:sldChg chg="del">
        <pc:chgData name="María Fernanda García Oquendo" userId="939942edda86ccf3" providerId="LiveId" clId="{E24784BE-C630-4BD2-BD07-385E2273FDC5}" dt="2020-05-14T02:59:08.023" v="1000" actId="2696"/>
        <pc:sldMkLst>
          <pc:docMk/>
          <pc:sldMk cId="2602406403" sldId="323"/>
        </pc:sldMkLst>
      </pc:sldChg>
      <pc:sldChg chg="del">
        <pc:chgData name="María Fernanda García Oquendo" userId="939942edda86ccf3" providerId="LiveId" clId="{E24784BE-C630-4BD2-BD07-385E2273FDC5}" dt="2020-05-14T02:57:43.310" v="973" actId="2696"/>
        <pc:sldMkLst>
          <pc:docMk/>
          <pc:sldMk cId="3796745168" sldId="324"/>
        </pc:sldMkLst>
      </pc:sldChg>
      <pc:sldChg chg="del">
        <pc:chgData name="María Fernanda García Oquendo" userId="939942edda86ccf3" providerId="LiveId" clId="{E24784BE-C630-4BD2-BD07-385E2273FDC5}" dt="2020-05-14T02:58:33.675" v="983" actId="2696"/>
        <pc:sldMkLst>
          <pc:docMk/>
          <pc:sldMk cId="2725015283" sldId="325"/>
        </pc:sldMkLst>
      </pc:sldChg>
      <pc:sldChg chg="del">
        <pc:chgData name="María Fernanda García Oquendo" userId="939942edda86ccf3" providerId="LiveId" clId="{E24784BE-C630-4BD2-BD07-385E2273FDC5}" dt="2020-05-14T02:58:36.896" v="985" actId="2696"/>
        <pc:sldMkLst>
          <pc:docMk/>
          <pc:sldMk cId="3714104704" sldId="327"/>
        </pc:sldMkLst>
      </pc:sldChg>
      <pc:sldChg chg="del">
        <pc:chgData name="María Fernanda García Oquendo" userId="939942edda86ccf3" providerId="LiveId" clId="{E24784BE-C630-4BD2-BD07-385E2273FDC5}" dt="2020-05-14T02:58:41.405" v="987" actId="2696"/>
        <pc:sldMkLst>
          <pc:docMk/>
          <pc:sldMk cId="2441556570" sldId="328"/>
        </pc:sldMkLst>
      </pc:sldChg>
      <pc:sldChg chg="del">
        <pc:chgData name="María Fernanda García Oquendo" userId="939942edda86ccf3" providerId="LiveId" clId="{E24784BE-C630-4BD2-BD07-385E2273FDC5}" dt="2020-05-14T02:58:49.473" v="990" actId="2696"/>
        <pc:sldMkLst>
          <pc:docMk/>
          <pc:sldMk cId="3766260216" sldId="329"/>
        </pc:sldMkLst>
      </pc:sldChg>
      <pc:sldChg chg="del">
        <pc:chgData name="María Fernanda García Oquendo" userId="939942edda86ccf3" providerId="LiveId" clId="{E24784BE-C630-4BD2-BD07-385E2273FDC5}" dt="2020-05-14T02:58:59.773" v="992" actId="2696"/>
        <pc:sldMkLst>
          <pc:docMk/>
          <pc:sldMk cId="811130120" sldId="330"/>
        </pc:sldMkLst>
      </pc:sldChg>
      <pc:sldChg chg="del">
        <pc:chgData name="María Fernanda García Oquendo" userId="939942edda86ccf3" providerId="LiveId" clId="{E24784BE-C630-4BD2-BD07-385E2273FDC5}" dt="2020-05-14T02:59:01.091" v="993" actId="2696"/>
        <pc:sldMkLst>
          <pc:docMk/>
          <pc:sldMk cId="511957262" sldId="331"/>
        </pc:sldMkLst>
      </pc:sldChg>
      <pc:sldChg chg="del">
        <pc:chgData name="María Fernanda García Oquendo" userId="939942edda86ccf3" providerId="LiveId" clId="{E24784BE-C630-4BD2-BD07-385E2273FDC5}" dt="2020-05-14T02:58:43.995" v="989" actId="2696"/>
        <pc:sldMkLst>
          <pc:docMk/>
          <pc:sldMk cId="758891487" sldId="332"/>
        </pc:sldMkLst>
      </pc:sldChg>
      <pc:sldChg chg="del">
        <pc:chgData name="María Fernanda García Oquendo" userId="939942edda86ccf3" providerId="LiveId" clId="{E24784BE-C630-4BD2-BD07-385E2273FDC5}" dt="2020-05-14T02:59:02.479" v="994" actId="2696"/>
        <pc:sldMkLst>
          <pc:docMk/>
          <pc:sldMk cId="437520893" sldId="333"/>
        </pc:sldMkLst>
      </pc:sldChg>
      <pc:sldChg chg="del">
        <pc:chgData name="María Fernanda García Oquendo" userId="939942edda86ccf3" providerId="LiveId" clId="{E24784BE-C630-4BD2-BD07-385E2273FDC5}" dt="2020-05-14T02:57:35.481" v="970" actId="2696"/>
        <pc:sldMkLst>
          <pc:docMk/>
          <pc:sldMk cId="3436458264" sldId="334"/>
        </pc:sldMkLst>
      </pc:sldChg>
      <pc:sldChg chg="del">
        <pc:chgData name="María Fernanda García Oquendo" userId="939942edda86ccf3" providerId="LiveId" clId="{E24784BE-C630-4BD2-BD07-385E2273FDC5}" dt="2020-05-14T02:58:15.354" v="979" actId="2696"/>
        <pc:sldMkLst>
          <pc:docMk/>
          <pc:sldMk cId="1257110136" sldId="335"/>
        </pc:sldMkLst>
      </pc:sldChg>
      <pc:sldChg chg="del">
        <pc:chgData name="María Fernanda García Oquendo" userId="939942edda86ccf3" providerId="LiveId" clId="{E24784BE-C630-4BD2-BD07-385E2273FDC5}" dt="2020-05-14T02:58:57.471" v="991" actId="2696"/>
        <pc:sldMkLst>
          <pc:docMk/>
          <pc:sldMk cId="198982735" sldId="337"/>
        </pc:sldMkLst>
      </pc:sldChg>
      <pc:sldChg chg="del">
        <pc:chgData name="María Fernanda García Oquendo" userId="939942edda86ccf3" providerId="LiveId" clId="{E24784BE-C630-4BD2-BD07-385E2273FDC5}" dt="2020-05-14T02:58:16.873" v="980" actId="2696"/>
        <pc:sldMkLst>
          <pc:docMk/>
          <pc:sldMk cId="177103125" sldId="338"/>
        </pc:sldMkLst>
      </pc:sldChg>
      <pc:sldChg chg="del">
        <pc:chgData name="María Fernanda García Oquendo" userId="939942edda86ccf3" providerId="LiveId" clId="{E24784BE-C630-4BD2-BD07-385E2273FDC5}" dt="2020-05-14T02:58:31.799" v="982" actId="2696"/>
        <pc:sldMkLst>
          <pc:docMk/>
          <pc:sldMk cId="1990885761" sldId="339"/>
        </pc:sldMkLst>
      </pc:sldChg>
      <pc:sldChg chg="del">
        <pc:chgData name="María Fernanda García Oquendo" userId="939942edda86ccf3" providerId="LiveId" clId="{E24784BE-C630-4BD2-BD07-385E2273FDC5}" dt="2020-05-14T02:58:35.146" v="984" actId="2696"/>
        <pc:sldMkLst>
          <pc:docMk/>
          <pc:sldMk cId="1686423625" sldId="340"/>
        </pc:sldMkLst>
      </pc:sldChg>
      <pc:sldChg chg="del">
        <pc:chgData name="María Fernanda García Oquendo" userId="939942edda86ccf3" providerId="LiveId" clId="{E24784BE-C630-4BD2-BD07-385E2273FDC5}" dt="2020-05-14T02:59:04.461" v="996" actId="2696"/>
        <pc:sldMkLst>
          <pc:docMk/>
          <pc:sldMk cId="1104168671" sldId="342"/>
        </pc:sldMkLst>
      </pc:sldChg>
      <pc:sldChg chg="del">
        <pc:chgData name="María Fernanda García Oquendo" userId="939942edda86ccf3" providerId="LiveId" clId="{E24784BE-C630-4BD2-BD07-385E2273FDC5}" dt="2020-05-14T02:59:07.018" v="999" actId="2696"/>
        <pc:sldMkLst>
          <pc:docMk/>
          <pc:sldMk cId="2924891484" sldId="343"/>
        </pc:sldMkLst>
      </pc:sldChg>
      <pc:sldChg chg="del">
        <pc:chgData name="María Fernanda García Oquendo" userId="939942edda86ccf3" providerId="LiveId" clId="{E24784BE-C630-4BD2-BD07-385E2273FDC5}" dt="2020-05-14T02:59:08.878" v="1001" actId="2696"/>
        <pc:sldMkLst>
          <pc:docMk/>
          <pc:sldMk cId="3349476924" sldId="344"/>
        </pc:sldMkLst>
      </pc:sldChg>
      <pc:sldChg chg="del">
        <pc:chgData name="María Fernanda García Oquendo" userId="939942edda86ccf3" providerId="LiveId" clId="{E24784BE-C630-4BD2-BD07-385E2273FDC5}" dt="2020-05-14T02:57:47.288" v="974" actId="2696"/>
        <pc:sldMkLst>
          <pc:docMk/>
          <pc:sldMk cId="2086160048" sldId="345"/>
        </pc:sldMkLst>
      </pc:sldChg>
      <pc:sldChg chg="del">
        <pc:chgData name="María Fernanda García Oquendo" userId="939942edda86ccf3" providerId="LiveId" clId="{E24784BE-C630-4BD2-BD07-385E2273FDC5}" dt="2020-05-14T02:43:43.795" v="609" actId="2696"/>
        <pc:sldMkLst>
          <pc:docMk/>
          <pc:sldMk cId="1107645857" sldId="346"/>
        </pc:sldMkLst>
      </pc:sldChg>
      <pc:sldChg chg="del">
        <pc:chgData name="María Fernanda García Oquendo" userId="939942edda86ccf3" providerId="LiveId" clId="{E24784BE-C630-4BD2-BD07-385E2273FDC5}" dt="2020-05-14T02:58:38.985" v="986" actId="2696"/>
        <pc:sldMkLst>
          <pc:docMk/>
          <pc:sldMk cId="404662335" sldId="347"/>
        </pc:sldMkLst>
      </pc:sldChg>
      <pc:sldChg chg="del">
        <pc:chgData name="María Fernanda García Oquendo" userId="939942edda86ccf3" providerId="LiveId" clId="{E24784BE-C630-4BD2-BD07-385E2273FDC5}" dt="2020-05-14T02:17:20.077" v="483" actId="2696"/>
        <pc:sldMkLst>
          <pc:docMk/>
          <pc:sldMk cId="864357641" sldId="348"/>
        </pc:sldMkLst>
      </pc:sldChg>
      <pc:sldChg chg="del">
        <pc:chgData name="María Fernanda García Oquendo" userId="939942edda86ccf3" providerId="LiveId" clId="{E24784BE-C630-4BD2-BD07-385E2273FDC5}" dt="2020-05-14T02:17:13.295" v="482" actId="2696"/>
        <pc:sldMkLst>
          <pc:docMk/>
          <pc:sldMk cId="1381618071" sldId="349"/>
        </pc:sldMkLst>
      </pc:sldChg>
      <pc:sldChg chg="ord">
        <pc:chgData name="María Fernanda García Oquendo" userId="939942edda86ccf3" providerId="LiveId" clId="{E24784BE-C630-4BD2-BD07-385E2273FDC5}" dt="2020-05-14T02:59:22.007" v="1004"/>
        <pc:sldMkLst>
          <pc:docMk/>
          <pc:sldMk cId="77668322" sldId="350"/>
        </pc:sldMkLst>
      </pc:sldChg>
      <pc:sldChg chg="modSp modNotesTx">
        <pc:chgData name="María Fernanda García Oquendo" userId="939942edda86ccf3" providerId="LiveId" clId="{E24784BE-C630-4BD2-BD07-385E2273FDC5}" dt="2020-05-14T21:46:18.427" v="2452" actId="20577"/>
        <pc:sldMkLst>
          <pc:docMk/>
          <pc:sldMk cId="1250106155" sldId="351"/>
        </pc:sldMkLst>
        <pc:spChg chg="mod">
          <ac:chgData name="María Fernanda García Oquendo" userId="939942edda86ccf3" providerId="LiveId" clId="{E24784BE-C630-4BD2-BD07-385E2273FDC5}" dt="2020-05-14T21:07:20.638" v="1121" actId="20577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2:41.718" v="606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Sp delSp modSp modNotesTx">
        <pc:chgData name="María Fernanda García Oquendo" userId="939942edda86ccf3" providerId="LiveId" clId="{E24784BE-C630-4BD2-BD07-385E2273FDC5}" dt="2020-05-14T21:50:43.074" v="3135" actId="20577"/>
        <pc:sldMkLst>
          <pc:docMk/>
          <pc:sldMk cId="913700146" sldId="352"/>
        </pc:sldMkLst>
        <pc:spChg chg="del">
          <ac:chgData name="María Fernanda García Oquendo" userId="939942edda86ccf3" providerId="LiveId" clId="{E24784BE-C630-4BD2-BD07-385E2273FDC5}" dt="2020-05-14T02:06:59.724" v="56" actId="478"/>
          <ac:spMkLst>
            <pc:docMk/>
            <pc:sldMk cId="913700146" sldId="352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3:23.196" v="608" actId="1076"/>
          <ac:spMkLst>
            <pc:docMk/>
            <pc:sldMk cId="913700146" sldId="352"/>
            <ac:spMk id="4" creationId="{ED8E9E4C-AC57-AC40-A233-7EB980558B33}"/>
          </ac:spMkLst>
        </pc:spChg>
        <pc:spChg chg="add del mod">
          <ac:chgData name="María Fernanda García Oquendo" userId="939942edda86ccf3" providerId="LiveId" clId="{E24784BE-C630-4BD2-BD07-385E2273FDC5}" dt="2020-05-14T02:31:40.612" v="553" actId="478"/>
          <ac:spMkLst>
            <pc:docMk/>
            <pc:sldMk cId="913700146" sldId="352"/>
            <ac:spMk id="5" creationId="{45705D0D-E860-446D-8645-CBAC6E772768}"/>
          </ac:spMkLst>
        </pc:spChg>
        <pc:spChg chg="add mod">
          <ac:chgData name="María Fernanda García Oquendo" userId="939942edda86ccf3" providerId="LiveId" clId="{E24784BE-C630-4BD2-BD07-385E2273FDC5}" dt="2020-05-14T02:43:11.802" v="607" actId="1076"/>
          <ac:spMkLst>
            <pc:docMk/>
            <pc:sldMk cId="913700146" sldId="352"/>
            <ac:spMk id="6" creationId="{EF11636E-F8FC-4738-8776-6A8B046ACD4E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9" creationId="{FE8B2664-8B33-4088-BD6D-49736561EAFA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0" creationId="{517FC325-6AE0-4D41-8060-D06F89668C96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1" creationId="{8AAF239B-4189-4305-B8D7-A460FD81779E}"/>
          </ac:spMkLst>
        </pc:spChg>
        <pc:graphicFrameChg chg="add del mod">
          <ac:chgData name="María Fernanda García Oquendo" userId="939942edda86ccf3" providerId="LiveId" clId="{E24784BE-C630-4BD2-BD07-385E2273FDC5}" dt="2020-05-14T02:36:23.455" v="569" actId="478"/>
          <ac:graphicFrameMkLst>
            <pc:docMk/>
            <pc:sldMk cId="913700146" sldId="352"/>
            <ac:graphicFrameMk id="7" creationId="{81F139E8-0B2D-4F03-A628-CE0749A7CC59}"/>
          </ac:graphicFrameMkLst>
        </pc:graphicFrameChg>
        <pc:graphicFrameChg chg="add del">
          <ac:chgData name="María Fernanda García Oquendo" userId="939942edda86ccf3" providerId="LiveId" clId="{E24784BE-C630-4BD2-BD07-385E2273FDC5}" dt="2020-05-14T02:33:06.210" v="558"/>
          <ac:graphicFrameMkLst>
            <pc:docMk/>
            <pc:sldMk cId="913700146" sldId="352"/>
            <ac:graphicFrameMk id="8" creationId="{A21D1E0F-6945-4C69-A0BE-0090D292E44D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21:18:01.927" v="1404" actId="20577"/>
          <ac:graphicFrameMkLst>
            <pc:docMk/>
            <pc:sldMk cId="913700146" sldId="352"/>
            <ac:graphicFrameMk id="12" creationId="{427ADDD8-FC93-4D77-9588-FBBE9B8E82F9}"/>
          </ac:graphicFrameMkLst>
        </pc:graphicFrameChg>
        <pc:graphicFrameChg chg="add del mod modGraphic">
          <ac:chgData name="María Fernanda García Oquendo" userId="939942edda86ccf3" providerId="LiveId" clId="{E24784BE-C630-4BD2-BD07-385E2273FDC5}" dt="2020-05-14T02:39:42.339" v="598" actId="478"/>
          <ac:graphicFrameMkLst>
            <pc:docMk/>
            <pc:sldMk cId="913700146" sldId="352"/>
            <ac:graphicFrameMk id="13" creationId="{B3019384-65E9-41A4-BD30-12AFE77F40C5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2:40:53.563" v="601" actId="207"/>
          <ac:graphicFrameMkLst>
            <pc:docMk/>
            <pc:sldMk cId="913700146" sldId="352"/>
            <ac:graphicFrameMk id="14" creationId="{CC270C6E-B195-427A-80B9-7F62166F72EE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02:50:03.015" v="856" actId="1076"/>
          <ac:graphicFrameMkLst>
            <pc:docMk/>
            <pc:sldMk cId="913700146" sldId="352"/>
            <ac:graphicFrameMk id="15" creationId="{F5554E02-E0BE-4D12-81DF-53A3FE1D7826}"/>
          </ac:graphicFrameMkLst>
        </pc:graphicFrameChg>
      </pc:sldChg>
      <pc:sldChg chg="addSp modSp add del">
        <pc:chgData name="María Fernanda García Oquendo" userId="939942edda86ccf3" providerId="LiveId" clId="{E24784BE-C630-4BD2-BD07-385E2273FDC5}" dt="2020-05-14T02:28:59.435" v="545" actId="2696"/>
        <pc:sldMkLst>
          <pc:docMk/>
          <pc:sldMk cId="885920260" sldId="353"/>
        </pc:sldMkLst>
        <pc:graphicFrameChg chg="add mod">
          <ac:chgData name="María Fernanda García Oquendo" userId="939942edda86ccf3" providerId="LiveId" clId="{E24784BE-C630-4BD2-BD07-385E2273FDC5}" dt="2020-05-14T02:28:41.387" v="544" actId="1035"/>
          <ac:graphicFrameMkLst>
            <pc:docMk/>
            <pc:sldMk cId="885920260" sldId="353"/>
            <ac:graphicFrameMk id="4" creationId="{7C99F049-C699-48A9-8FB6-87D664FC087D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3:36.335" v="3694" actId="20577"/>
        <pc:sldMkLst>
          <pc:docMk/>
          <pc:sldMk cId="4193403495" sldId="353"/>
        </pc:sldMkLst>
        <pc:spChg chg="del">
          <ac:chgData name="María Fernanda García Oquendo" userId="939942edda86ccf3" providerId="LiveId" clId="{E24784BE-C630-4BD2-BD07-385E2273FDC5}" dt="2020-05-14T02:52:35.614" v="896" actId="478"/>
          <ac:spMkLst>
            <pc:docMk/>
            <pc:sldMk cId="4193403495" sldId="353"/>
            <ac:spMk id="3" creationId="{F429E951-6F3A-4F2D-AC3B-D4E816D7DFD2}"/>
          </ac:spMkLst>
        </pc:spChg>
        <pc:spChg chg="mod">
          <ac:chgData name="María Fernanda García Oquendo" userId="939942edda86ccf3" providerId="LiveId" clId="{E24784BE-C630-4BD2-BD07-385E2273FDC5}" dt="2020-05-14T02:57:28.165" v="967" actId="20577"/>
          <ac:spMkLst>
            <pc:docMk/>
            <pc:sldMk cId="4193403495" sldId="353"/>
            <ac:spMk id="4" creationId="{D7E79121-3AE6-4BBD-9FF5-4DC4ED7DBD40}"/>
          </ac:spMkLst>
        </pc:spChg>
        <pc:graphicFrameChg chg="add mod">
          <ac:chgData name="María Fernanda García Oquendo" userId="939942edda86ccf3" providerId="LiveId" clId="{E24784BE-C630-4BD2-BD07-385E2273FDC5}" dt="2020-05-14T03:07:16.002" v="1049" actId="208"/>
          <ac:graphicFrameMkLst>
            <pc:docMk/>
            <pc:sldMk cId="4193403495" sldId="353"/>
            <ac:graphicFrameMk id="5" creationId="{2C7905A9-A859-4BAD-A874-415387414FAD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3:07:39.836" v="1051" actId="208"/>
          <ac:graphicFrameMkLst>
            <pc:docMk/>
            <pc:sldMk cId="4193403495" sldId="353"/>
            <ac:graphicFrameMk id="6" creationId="{7A4BBCE8-D00D-494B-9213-A230342E2B8B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4:44.885" v="3863" actId="20577"/>
        <pc:sldMkLst>
          <pc:docMk/>
          <pc:sldMk cId="802245185" sldId="354"/>
        </pc:sldMkLst>
        <pc:spChg chg="del">
          <ac:chgData name="María Fernanda García Oquendo" userId="939942edda86ccf3" providerId="LiveId" clId="{E24784BE-C630-4BD2-BD07-385E2273FDC5}" dt="2020-05-14T03:02:46.355" v="1024" actId="478"/>
          <ac:spMkLst>
            <pc:docMk/>
            <pc:sldMk cId="802245185" sldId="354"/>
            <ac:spMk id="2" creationId="{BAA613BA-FF3C-49C1-BB47-98225F7D88B7}"/>
          </ac:spMkLst>
        </pc:spChg>
        <pc:spChg chg="mod">
          <ac:chgData name="María Fernanda García Oquendo" userId="939942edda86ccf3" providerId="LiveId" clId="{E24784BE-C630-4BD2-BD07-385E2273FDC5}" dt="2020-05-14T03:03:28.514" v="1044" actId="20577"/>
          <ac:spMkLst>
            <pc:docMk/>
            <pc:sldMk cId="802245185" sldId="354"/>
            <ac:spMk id="4" creationId="{C9A555F3-30F0-4CFA-9B13-D9945562A9E0}"/>
          </ac:spMkLst>
        </pc:spChg>
        <pc:grpChg chg="add mod">
          <ac:chgData name="María Fernanda García Oquendo" userId="939942edda86ccf3" providerId="LiveId" clId="{E24784BE-C630-4BD2-BD07-385E2273FDC5}" dt="2020-05-14T03:04:44.807" v="1046" actId="164"/>
          <ac:grpSpMkLst>
            <pc:docMk/>
            <pc:sldMk cId="802245185" sldId="354"/>
            <ac:grpSpMk id="8" creationId="{81ED7DE2-32B7-4FEB-88CA-D1FCCA131DF7}"/>
          </ac:grpSpMkLst>
        </pc:grpChg>
        <pc:grpChg chg="add mod">
          <ac:chgData name="María Fernanda García Oquendo" userId="939942edda86ccf3" providerId="LiveId" clId="{E24784BE-C630-4BD2-BD07-385E2273FDC5}" dt="2020-05-14T21:31:20.424" v="1904" actId="1076"/>
          <ac:grpSpMkLst>
            <pc:docMk/>
            <pc:sldMk cId="802245185" sldId="354"/>
            <ac:grpSpMk id="37" creationId="{F5656EA6-9C89-41F3-9DE4-D81B3E2F4B71}"/>
          </ac:grpSpMkLst>
        </pc:grpChg>
        <pc:graphicFrameChg chg="add modGraphic">
          <ac:chgData name="María Fernanda García Oquendo" userId="939942edda86ccf3" providerId="LiveId" clId="{E24784BE-C630-4BD2-BD07-385E2273FDC5}" dt="2020-05-14T03:03:09.993" v="1027" actId="207"/>
          <ac:graphicFrameMkLst>
            <pc:docMk/>
            <pc:sldMk cId="802245185" sldId="354"/>
            <ac:graphicFrameMk id="6" creationId="{B9DABEF8-E898-4987-B2F5-A73A40CB1DD6}"/>
          </ac:graphicFrameMkLst>
        </pc:graphicFrameChg>
        <pc:picChg chg="add del">
          <ac:chgData name="María Fernanda García Oquendo" userId="939942edda86ccf3" providerId="LiveId" clId="{E24784BE-C630-4BD2-BD07-385E2273FDC5}" dt="2020-05-14T03:04:55.966" v="1048" actId="478"/>
          <ac:picMkLst>
            <pc:docMk/>
            <pc:sldMk cId="802245185" sldId="354"/>
            <ac:picMk id="5" creationId="{58D5BC91-430E-4069-A6DB-29B124BB25B6}"/>
          </ac:picMkLst>
        </pc:picChg>
        <pc:picChg chg="add mod">
          <ac:chgData name="María Fernanda García Oquendo" userId="939942edda86ccf3" providerId="LiveId" clId="{E24784BE-C630-4BD2-BD07-385E2273FDC5}" dt="2020-05-14T03:04:44.807" v="1046" actId="164"/>
          <ac:picMkLst>
            <pc:docMk/>
            <pc:sldMk cId="802245185" sldId="354"/>
            <ac:picMk id="7" creationId="{D2C2EB96-51A6-497C-8B69-997A3A230DDE}"/>
          </ac:picMkLst>
        </pc:picChg>
      </pc:sldChg>
      <pc:sldChg chg="delSp modSp add modNotesTx">
        <pc:chgData name="María Fernanda García Oquendo" userId="939942edda86ccf3" providerId="LiveId" clId="{E24784BE-C630-4BD2-BD07-385E2273FDC5}" dt="2020-05-14T21:54:08.753" v="3804" actId="20577"/>
        <pc:sldMkLst>
          <pc:docMk/>
          <pc:sldMk cId="2326666751" sldId="355"/>
        </pc:sldMkLst>
        <pc:graphicFrameChg chg="mod">
          <ac:chgData name="María Fernanda García Oquendo" userId="939942edda86ccf3" providerId="LiveId" clId="{E24784BE-C630-4BD2-BD07-385E2273FDC5}" dt="2020-05-14T03:09:06.602" v="1060" actId="255"/>
          <ac:graphicFrameMkLst>
            <pc:docMk/>
            <pc:sldMk cId="2326666751" sldId="355"/>
            <ac:graphicFrameMk id="5" creationId="{2C7905A9-A859-4BAD-A874-415387414FAD}"/>
          </ac:graphicFrameMkLst>
        </pc:graphicFrameChg>
        <pc:graphicFrameChg chg="del">
          <ac:chgData name="María Fernanda García Oquendo" userId="939942edda86ccf3" providerId="LiveId" clId="{E24784BE-C630-4BD2-BD07-385E2273FDC5}" dt="2020-05-14T03:08:08.831" v="1053" actId="478"/>
          <ac:graphicFrameMkLst>
            <pc:docMk/>
            <pc:sldMk cId="2326666751" sldId="355"/>
            <ac:graphicFrameMk id="6" creationId="{7A4BBCE8-D00D-494B-9213-A230342E2B8B}"/>
          </ac:graphicFrameMkLst>
        </pc:graphicFrameChg>
      </pc:sldChg>
    </pc:docChg>
  </pc:docChgLst>
  <pc:docChgLst>
    <pc:chgData name="María Fernanda García Oquendo" userId="939942edda86ccf3" providerId="LiveId" clId="{12B70323-1F5B-4A4D-8477-D891F3C2E0F5}"/>
    <pc:docChg chg="custSel addSld modSld">
      <pc:chgData name="María Fernanda García Oquendo" userId="939942edda86ccf3" providerId="LiveId" clId="{12B70323-1F5B-4A4D-8477-D891F3C2E0F5}" dt="2020-04-10T01:35:16.700" v="457"/>
      <pc:docMkLst>
        <pc:docMk/>
      </pc:docMkLst>
      <pc:sldChg chg="modSp">
        <pc:chgData name="María Fernanda García Oquendo" userId="939942edda86ccf3" providerId="LiveId" clId="{12B70323-1F5B-4A4D-8477-D891F3C2E0F5}" dt="2020-04-10T01:15:02.420" v="64" actId="6549"/>
        <pc:sldMkLst>
          <pc:docMk/>
          <pc:sldMk cId="3040299372" sldId="274"/>
        </pc:sldMkLst>
        <pc:spChg chg="mod">
          <ac:chgData name="María Fernanda García Oquendo" userId="939942edda86ccf3" providerId="LiveId" clId="{12B70323-1F5B-4A4D-8477-D891F3C2E0F5}" dt="2020-04-10T01:15:02.420" v="64" actId="6549"/>
          <ac:spMkLst>
            <pc:docMk/>
            <pc:sldMk cId="3040299372" sldId="274"/>
            <ac:spMk id="2" creationId="{8A64DA5A-6AE6-489D-B93F-B2010C2D311D}"/>
          </ac:spMkLst>
        </pc:spChg>
        <pc:spChg chg="mod">
          <ac:chgData name="María Fernanda García Oquendo" userId="939942edda86ccf3" providerId="LiveId" clId="{12B70323-1F5B-4A4D-8477-D891F3C2E0F5}" dt="2020-04-10T01:14:47.579" v="53" actId="20577"/>
          <ac:spMkLst>
            <pc:docMk/>
            <pc:sldMk cId="3040299372" sldId="274"/>
            <ac:spMk id="7" creationId="{E46E6403-E7B9-B84E-9EC4-577D18E9416F}"/>
          </ac:spMkLst>
        </pc:spChg>
      </pc:sldChg>
      <pc:sldChg chg="modSp">
        <pc:chgData name="María Fernanda García Oquendo" userId="939942edda86ccf3" providerId="LiveId" clId="{12B70323-1F5B-4A4D-8477-D891F3C2E0F5}" dt="2020-04-10T01:24:05.861" v="314" actId="255"/>
        <pc:sldMkLst>
          <pc:docMk/>
          <pc:sldMk cId="2867249321" sldId="275"/>
        </pc:sldMkLst>
        <pc:spChg chg="mod">
          <ac:chgData name="María Fernanda García Oquendo" userId="939942edda86ccf3" providerId="LiveId" clId="{12B70323-1F5B-4A4D-8477-D891F3C2E0F5}" dt="2020-04-10T01:24:05.861" v="314" actId="255"/>
          <ac:spMkLst>
            <pc:docMk/>
            <pc:sldMk cId="2867249321" sldId="275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17:56.968" v="114" actId="20577"/>
          <ac:spMkLst>
            <pc:docMk/>
            <pc:sldMk cId="2867249321" sldId="275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17:06.247" v="65"/>
        <pc:sldMkLst>
          <pc:docMk/>
          <pc:sldMk cId="1381618071" sldId="349"/>
        </pc:sldMkLst>
      </pc:sldChg>
      <pc:sldChg chg="modSp add">
        <pc:chgData name="María Fernanda García Oquendo" userId="939942edda86ccf3" providerId="LiveId" clId="{12B70323-1F5B-4A4D-8477-D891F3C2E0F5}" dt="2020-04-10T01:24:41.184" v="321" actId="20577"/>
        <pc:sldMkLst>
          <pc:docMk/>
          <pc:sldMk cId="77668322" sldId="350"/>
        </pc:sldMkLst>
        <pc:spChg chg="mod">
          <ac:chgData name="María Fernanda García Oquendo" userId="939942edda86ccf3" providerId="LiveId" clId="{12B70323-1F5B-4A4D-8477-D891F3C2E0F5}" dt="2020-04-10T01:24:41.184" v="321" actId="20577"/>
          <ac:spMkLst>
            <pc:docMk/>
            <pc:sldMk cId="77668322" sldId="350"/>
            <ac:spMk id="2" creationId="{16F99E6E-233E-476B-A441-B9FFC330AAB8}"/>
          </ac:spMkLst>
        </pc:spChg>
      </pc:sldChg>
      <pc:sldChg chg="modSp add">
        <pc:chgData name="María Fernanda García Oquendo" userId="939942edda86ccf3" providerId="LiveId" clId="{12B70323-1F5B-4A4D-8477-D891F3C2E0F5}" dt="2020-04-10T01:34:54.477" v="456" actId="255"/>
        <pc:sldMkLst>
          <pc:docMk/>
          <pc:sldMk cId="1250106155" sldId="351"/>
        </pc:sldMkLst>
        <pc:spChg chg="mod">
          <ac:chgData name="María Fernanda García Oquendo" userId="939942edda86ccf3" providerId="LiveId" clId="{12B70323-1F5B-4A4D-8477-D891F3C2E0F5}" dt="2020-04-10T01:34:54.477" v="456" actId="255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34:38.092" v="455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35:16.700" v="457"/>
        <pc:sldMkLst>
          <pc:docMk/>
          <pc:sldMk cId="913700146" sldId="35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5C992-5E59-4D7D-A308-89FFCE66F52C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288408A-C3F5-4C6E-A327-3D7F0E7AFC02}">
      <dgm:prSet phldrT="[Texto]"/>
      <dgm:spPr/>
      <dgm:t>
        <a:bodyPr/>
        <a:lstStyle/>
        <a:p>
          <a:r>
            <a:rPr lang="es-ES" dirty="0" smtClean="0"/>
            <a:t>ORGANIZACIÓN</a:t>
          </a:r>
          <a:endParaRPr lang="es-ES" dirty="0"/>
        </a:p>
      </dgm:t>
    </dgm:pt>
    <dgm:pt modelId="{5951EDF2-80FF-4BD3-BEA2-9C81F1FD880F}" type="parTrans" cxnId="{211758A4-BAB6-48B1-B110-31DB4FB74C68}">
      <dgm:prSet/>
      <dgm:spPr/>
      <dgm:t>
        <a:bodyPr/>
        <a:lstStyle/>
        <a:p>
          <a:endParaRPr lang="es-ES"/>
        </a:p>
      </dgm:t>
    </dgm:pt>
    <dgm:pt modelId="{A65C59C5-4E68-4847-B42C-E4C06A2F7271}" type="sibTrans" cxnId="{211758A4-BAB6-48B1-B110-31DB4FB74C68}">
      <dgm:prSet/>
      <dgm:spPr/>
      <dgm:t>
        <a:bodyPr/>
        <a:lstStyle/>
        <a:p>
          <a:endParaRPr lang="es-ES"/>
        </a:p>
      </dgm:t>
    </dgm:pt>
    <dgm:pt modelId="{72B06CE7-AD49-4F1C-BA3D-D21DF8758C7F}">
      <dgm:prSet phldrT="[Texto]"/>
      <dgm:spPr/>
      <dgm:t>
        <a:bodyPr/>
        <a:lstStyle/>
        <a:p>
          <a:r>
            <a:rPr lang="es-CO" dirty="0" smtClean="0"/>
            <a:t>Asamblea Ciudadana </a:t>
          </a:r>
          <a:r>
            <a:rPr lang="es-CO" dirty="0" smtClean="0"/>
            <a:t>genera </a:t>
          </a:r>
          <a:r>
            <a:rPr lang="es-CO" dirty="0" smtClean="0"/>
            <a:t>consultas ciudadanas sobre los temas de interés para que rindan cuentas las autoridades.</a:t>
          </a:r>
          <a:endParaRPr lang="es-ES" dirty="0"/>
        </a:p>
      </dgm:t>
    </dgm:pt>
    <dgm:pt modelId="{F6A334D5-8A6F-48FF-AED2-0F7A72ED7F17}" type="parTrans" cxnId="{E4EF7770-74E1-4A9C-813A-0808A97E8A90}">
      <dgm:prSet/>
      <dgm:spPr/>
      <dgm:t>
        <a:bodyPr/>
        <a:lstStyle/>
        <a:p>
          <a:endParaRPr lang="es-ES"/>
        </a:p>
      </dgm:t>
    </dgm:pt>
    <dgm:pt modelId="{EFD6D426-B58D-42E8-9AFA-B04AE732EA75}" type="sibTrans" cxnId="{E4EF7770-74E1-4A9C-813A-0808A97E8A90}">
      <dgm:prSet/>
      <dgm:spPr/>
      <dgm:t>
        <a:bodyPr/>
        <a:lstStyle/>
        <a:p>
          <a:endParaRPr lang="es-ES"/>
        </a:p>
      </dgm:t>
    </dgm:pt>
    <dgm:pt modelId="{95D1D5F0-5C76-4683-9650-3093ADCA26AE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Consulta a los ciudadanos de todo el </a:t>
          </a:r>
          <a:r>
            <a:rPr lang="es-CO" dirty="0" smtClean="0">
              <a:solidFill>
                <a:schemeClr val="tx1"/>
              </a:solidFill>
            </a:rPr>
            <a:t>territorio, en </a:t>
          </a:r>
          <a:r>
            <a:rPr lang="es-CO" dirty="0" smtClean="0">
              <a:solidFill>
                <a:schemeClr val="tx1"/>
              </a:solidFill>
            </a:rPr>
            <a:t>función  a los ejes del Plan de Desarrollo y Ordenamiento Territorial.</a:t>
          </a:r>
          <a:endParaRPr lang="es-ES" dirty="0">
            <a:solidFill>
              <a:schemeClr val="tx1"/>
            </a:solidFill>
          </a:endParaRPr>
        </a:p>
      </dgm:t>
    </dgm:pt>
    <dgm:pt modelId="{F5EC5851-5E98-4DBB-8137-D416D0D86CE4}" type="parTrans" cxnId="{9D71687D-47B3-4A20-8525-7960718EE6BC}">
      <dgm:prSet/>
      <dgm:spPr/>
      <dgm:t>
        <a:bodyPr/>
        <a:lstStyle/>
        <a:p>
          <a:endParaRPr lang="es-ES"/>
        </a:p>
      </dgm:t>
    </dgm:pt>
    <dgm:pt modelId="{986F35D9-9F39-4653-9D79-8FE4B2330447}" type="sibTrans" cxnId="{9D71687D-47B3-4A20-8525-7960718EE6BC}">
      <dgm:prSet/>
      <dgm:spPr/>
      <dgm:t>
        <a:bodyPr/>
        <a:lstStyle/>
        <a:p>
          <a:endParaRPr lang="es-ES"/>
        </a:p>
      </dgm:t>
    </dgm:pt>
    <dgm:pt modelId="{A95FDF1E-A97A-4328-8D49-53665290120D}">
      <dgm:prSet phldrT="[Texto]"/>
      <dgm:spPr/>
      <dgm:t>
        <a:bodyPr/>
        <a:lstStyle/>
        <a:p>
          <a:r>
            <a:rPr lang="es-ES" dirty="0" smtClean="0"/>
            <a:t>ENTREGA DE TEMAS PARA RENDICIÓN DE CUENTAS</a:t>
          </a:r>
          <a:endParaRPr lang="es-ES" dirty="0"/>
        </a:p>
      </dgm:t>
    </dgm:pt>
    <dgm:pt modelId="{37703F45-5777-42F1-9D8A-EED49FB9494F}" type="parTrans" cxnId="{E3B3722F-1896-4A6B-AB25-90A2AE5E9AE1}">
      <dgm:prSet/>
      <dgm:spPr/>
      <dgm:t>
        <a:bodyPr/>
        <a:lstStyle/>
        <a:p>
          <a:endParaRPr lang="es-ES"/>
        </a:p>
      </dgm:t>
    </dgm:pt>
    <dgm:pt modelId="{7F3D0DCC-548C-406F-A6A5-E199AAF6EE03}" type="sibTrans" cxnId="{E3B3722F-1896-4A6B-AB25-90A2AE5E9AE1}">
      <dgm:prSet/>
      <dgm:spPr/>
      <dgm:t>
        <a:bodyPr/>
        <a:lstStyle/>
        <a:p>
          <a:endParaRPr lang="es-ES"/>
        </a:p>
      </dgm:t>
    </dgm:pt>
    <dgm:pt modelId="{926D93B2-28EB-41CB-A295-1D87AFA2524D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Asamblea Ciudadana entrega el listado de temas a la Secretaría General del GAD.</a:t>
          </a:r>
          <a:endParaRPr lang="es-ES" dirty="0">
            <a:solidFill>
              <a:schemeClr val="tx1"/>
            </a:solidFill>
          </a:endParaRPr>
        </a:p>
      </dgm:t>
    </dgm:pt>
    <dgm:pt modelId="{811B7774-AE09-4720-8745-763E0C9A0A93}" type="parTrans" cxnId="{03B3EA63-8BB7-4636-B24E-94C97BCE5E31}">
      <dgm:prSet/>
      <dgm:spPr/>
      <dgm:t>
        <a:bodyPr/>
        <a:lstStyle/>
        <a:p>
          <a:endParaRPr lang="es-ES"/>
        </a:p>
      </dgm:t>
    </dgm:pt>
    <dgm:pt modelId="{25CF1770-85FD-41D3-8D06-5CB244C8EA8C}" type="sibTrans" cxnId="{03B3EA63-8BB7-4636-B24E-94C97BCE5E31}">
      <dgm:prSet/>
      <dgm:spPr/>
      <dgm:t>
        <a:bodyPr/>
        <a:lstStyle/>
        <a:p>
          <a:endParaRPr lang="es-ES"/>
        </a:p>
      </dgm:t>
    </dgm:pt>
    <dgm:pt modelId="{DFD01F3B-0084-4C08-8D6E-B2A6D8672FC8}">
      <dgm:prSet phldrT="[Texto]"/>
      <dgm:spPr/>
      <dgm:t>
        <a:bodyPr/>
        <a:lstStyle/>
        <a:p>
          <a:r>
            <a:rPr lang="es-ES" dirty="0" smtClean="0"/>
            <a:t>INSTANCIA DE PARTICIPACIÓN</a:t>
          </a:r>
          <a:endParaRPr lang="es-ES" dirty="0"/>
        </a:p>
      </dgm:t>
    </dgm:pt>
    <dgm:pt modelId="{EE278368-3FAA-45F7-AD6E-773B12FE8071}" type="parTrans" cxnId="{C3208AED-2E8C-4CA4-B7E1-FF322C922FF4}">
      <dgm:prSet/>
      <dgm:spPr/>
      <dgm:t>
        <a:bodyPr/>
        <a:lstStyle/>
        <a:p>
          <a:endParaRPr lang="es-ES"/>
        </a:p>
      </dgm:t>
    </dgm:pt>
    <dgm:pt modelId="{15A9C3FD-C233-4BB3-B2F2-2CFCDC26486B}" type="sibTrans" cxnId="{C3208AED-2E8C-4CA4-B7E1-FF322C922FF4}">
      <dgm:prSet/>
      <dgm:spPr/>
      <dgm:t>
        <a:bodyPr/>
        <a:lstStyle/>
        <a:p>
          <a:endParaRPr lang="es-ES"/>
        </a:p>
      </dgm:t>
    </dgm:pt>
    <dgm:pt modelId="{3A59F944-8BE7-49D7-839C-C40EB20DB8ED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Se conforma el equipo técnico mixto (ciudadanos y técnicos GAD) el cual define objetivos, cronograma, responsables del proceso.</a:t>
          </a:r>
          <a:endParaRPr lang="es-ES" dirty="0">
            <a:solidFill>
              <a:schemeClr val="tx1"/>
            </a:solidFill>
          </a:endParaRPr>
        </a:p>
      </dgm:t>
    </dgm:pt>
    <dgm:pt modelId="{332855CF-8F78-4FCC-8F29-24E3B657409D}" type="parTrans" cxnId="{8F915D72-19C4-44F8-BE1A-0C2BB808B574}">
      <dgm:prSet/>
      <dgm:spPr/>
      <dgm:t>
        <a:bodyPr/>
        <a:lstStyle/>
        <a:p>
          <a:endParaRPr lang="es-ES"/>
        </a:p>
      </dgm:t>
    </dgm:pt>
    <dgm:pt modelId="{1D479994-469A-445A-84EE-6F252BFCB0D5}" type="sibTrans" cxnId="{8F915D72-19C4-44F8-BE1A-0C2BB808B574}">
      <dgm:prSet/>
      <dgm:spPr/>
      <dgm:t>
        <a:bodyPr/>
        <a:lstStyle/>
        <a:p>
          <a:endParaRPr lang="es-ES"/>
        </a:p>
      </dgm:t>
    </dgm:pt>
    <dgm:pt modelId="{8804B769-DF6D-401A-9C7C-7AB572C538DA}">
      <dgm:prSet/>
      <dgm:spPr/>
      <dgm:t>
        <a:bodyPr/>
        <a:lstStyle/>
        <a:p>
          <a:r>
            <a:rPr lang="es-CO" dirty="0" smtClean="0"/>
            <a:t>Se garantiza el acceso a la </a:t>
          </a:r>
          <a:r>
            <a:rPr lang="es-CO" dirty="0" smtClean="0"/>
            <a:t>información.</a:t>
          </a:r>
          <a:endParaRPr lang="es-CO" dirty="0"/>
        </a:p>
      </dgm:t>
    </dgm:pt>
    <dgm:pt modelId="{6939C897-5630-41D8-B9AE-AB7B2785A667}" type="parTrans" cxnId="{A5EDD51D-F81B-4961-A85C-CAE8B63D830E}">
      <dgm:prSet/>
      <dgm:spPr/>
      <dgm:t>
        <a:bodyPr/>
        <a:lstStyle/>
        <a:p>
          <a:endParaRPr lang="es-ES"/>
        </a:p>
      </dgm:t>
    </dgm:pt>
    <dgm:pt modelId="{A92A4A63-1F16-4003-964D-856F77B7F019}" type="sibTrans" cxnId="{A5EDD51D-F81B-4961-A85C-CAE8B63D830E}">
      <dgm:prSet/>
      <dgm:spPr/>
      <dgm:t>
        <a:bodyPr/>
        <a:lstStyle/>
        <a:p>
          <a:endParaRPr lang="es-ES"/>
        </a:p>
      </dgm:t>
    </dgm:pt>
    <dgm:pt modelId="{CF9EDBDE-594A-4636-A5EC-FD8E2CC6C85B}">
      <dgm:prSet phldrT="[Texto]"/>
      <dgm:spPr/>
      <dgm:t>
        <a:bodyPr/>
        <a:lstStyle/>
        <a:p>
          <a:r>
            <a:rPr lang="es-ES" dirty="0" smtClean="0"/>
            <a:t>CONSULTA CIUDADANA</a:t>
          </a:r>
          <a:endParaRPr lang="es-ES" dirty="0"/>
        </a:p>
      </dgm:t>
    </dgm:pt>
    <dgm:pt modelId="{445BBF50-9C9C-4D01-8DAC-8B93539FE74A}" type="parTrans" cxnId="{F081F376-3E0B-4573-AAB5-9B806E058834}">
      <dgm:prSet/>
      <dgm:spPr/>
      <dgm:t>
        <a:bodyPr/>
        <a:lstStyle/>
        <a:p>
          <a:endParaRPr lang="es-ES"/>
        </a:p>
      </dgm:t>
    </dgm:pt>
    <dgm:pt modelId="{4D01D9E1-2F96-4E33-9703-5C4BAFA8166F}" type="sibTrans" cxnId="{F081F376-3E0B-4573-AAB5-9B806E058834}">
      <dgm:prSet/>
      <dgm:spPr/>
      <dgm:t>
        <a:bodyPr/>
        <a:lstStyle/>
        <a:p>
          <a:endParaRPr lang="es-ES"/>
        </a:p>
      </dgm:t>
    </dgm:pt>
    <dgm:pt modelId="{A726DCF1-DF58-4E06-8BB7-4946C4E7CA3D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Se conforman dos comisiones mixtas: </a:t>
          </a:r>
          <a:endParaRPr lang="es-CO" dirty="0">
            <a:solidFill>
              <a:schemeClr val="tx1"/>
            </a:solidFill>
          </a:endParaRPr>
        </a:p>
      </dgm:t>
    </dgm:pt>
    <dgm:pt modelId="{F7752B89-B6EB-46FB-B614-A1F6DAD1A4B6}" type="parTrans" cxnId="{165FCD76-EF4A-4B19-9F90-C9B875D517A0}">
      <dgm:prSet/>
      <dgm:spPr/>
      <dgm:t>
        <a:bodyPr/>
        <a:lstStyle/>
        <a:p>
          <a:endParaRPr lang="es-ES"/>
        </a:p>
      </dgm:t>
    </dgm:pt>
    <dgm:pt modelId="{032DF8C5-83E6-4C1A-BDF8-7585AB8D100C}" type="sibTrans" cxnId="{165FCD76-EF4A-4B19-9F90-C9B875D517A0}">
      <dgm:prSet/>
      <dgm:spPr/>
      <dgm:t>
        <a:bodyPr/>
        <a:lstStyle/>
        <a:p>
          <a:endParaRPr lang="es-ES"/>
        </a:p>
      </dgm:t>
    </dgm:pt>
    <dgm:pt modelId="{9124EA81-3CF0-435D-9F9A-38C97AFC32BE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1 Liderada por el GAD y 1 Liderada por la Asamblea/Ciudadanía</a:t>
          </a:r>
          <a:endParaRPr lang="es-CO" dirty="0">
            <a:solidFill>
              <a:schemeClr val="tx1"/>
            </a:solidFill>
          </a:endParaRPr>
        </a:p>
      </dgm:t>
    </dgm:pt>
    <dgm:pt modelId="{B4A8AE32-D251-49C5-9E9C-A59CBEC94967}" type="parTrans" cxnId="{BB5530FD-BE5D-48ED-A766-4F18E17840E9}">
      <dgm:prSet/>
      <dgm:spPr/>
      <dgm:t>
        <a:bodyPr/>
        <a:lstStyle/>
        <a:p>
          <a:endParaRPr lang="es-ES"/>
        </a:p>
      </dgm:t>
    </dgm:pt>
    <dgm:pt modelId="{56EF8206-BD17-46B3-A0F1-1AD4ACDE5FDA}" type="sibTrans" cxnId="{BB5530FD-BE5D-48ED-A766-4F18E17840E9}">
      <dgm:prSet/>
      <dgm:spPr/>
      <dgm:t>
        <a:bodyPr/>
        <a:lstStyle/>
        <a:p>
          <a:endParaRPr lang="es-ES"/>
        </a:p>
      </dgm:t>
    </dgm:pt>
    <dgm:pt modelId="{6DE35D50-125D-44DE-BE1A-DACEC88B1EBD}">
      <dgm:prSet phldrT="[Texto]"/>
      <dgm:spPr/>
      <dgm:t>
        <a:bodyPr/>
        <a:lstStyle/>
        <a:p>
          <a:endParaRPr lang="es-ES" dirty="0"/>
        </a:p>
      </dgm:t>
    </dgm:pt>
    <dgm:pt modelId="{2D0D71C8-1EFD-48D5-A6F7-57D55E235E41}" type="parTrans" cxnId="{B72621B1-109B-4370-B47F-C1A9861D5C04}">
      <dgm:prSet/>
      <dgm:spPr/>
      <dgm:t>
        <a:bodyPr/>
        <a:lstStyle/>
        <a:p>
          <a:endParaRPr lang="es-ES"/>
        </a:p>
      </dgm:t>
    </dgm:pt>
    <dgm:pt modelId="{A6CA96FB-79E9-44F0-B0E7-416BD0A2EA58}" type="sibTrans" cxnId="{B72621B1-109B-4370-B47F-C1A9861D5C04}">
      <dgm:prSet/>
      <dgm:spPr/>
      <dgm:t>
        <a:bodyPr/>
        <a:lstStyle/>
        <a:p>
          <a:endParaRPr lang="es-ES"/>
        </a:p>
      </dgm:t>
    </dgm:pt>
    <dgm:pt modelId="{75C32058-5A68-4389-B5A0-195BB98CAD84}" type="pres">
      <dgm:prSet presAssocID="{48A5C992-5E59-4D7D-A308-89FFCE66F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097436-BCBF-4353-AC19-8DBAAECC1655}" type="pres">
      <dgm:prSet presAssocID="{4288408A-C3F5-4C6E-A327-3D7F0E7AFC02}" presName="composite" presStyleCnt="0"/>
      <dgm:spPr/>
    </dgm:pt>
    <dgm:pt modelId="{C7B202B2-A915-4202-8DCF-388547BF68BE}" type="pres">
      <dgm:prSet presAssocID="{4288408A-C3F5-4C6E-A327-3D7F0E7AFC0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613F0-6105-4F1D-AFBC-C8003CF7E062}" type="pres">
      <dgm:prSet presAssocID="{4288408A-C3F5-4C6E-A327-3D7F0E7AFC0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CBE6-3FF9-4A04-BB89-43E5A6FF6535}" type="pres">
      <dgm:prSet presAssocID="{A65C59C5-4E68-4847-B42C-E4C06A2F7271}" presName="space" presStyleCnt="0"/>
      <dgm:spPr/>
    </dgm:pt>
    <dgm:pt modelId="{FF8FE201-B185-4FF8-A3D6-E640B435EA5C}" type="pres">
      <dgm:prSet presAssocID="{CF9EDBDE-594A-4636-A5EC-FD8E2CC6C85B}" presName="composite" presStyleCnt="0"/>
      <dgm:spPr/>
    </dgm:pt>
    <dgm:pt modelId="{E3BF1FE9-7E22-45E7-AF06-470BA96F0A56}" type="pres">
      <dgm:prSet presAssocID="{CF9EDBDE-594A-4636-A5EC-FD8E2CC6C85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313A8-FA3F-4789-8676-0D4DDD7DBE7E}" type="pres">
      <dgm:prSet presAssocID="{CF9EDBDE-594A-4636-A5EC-FD8E2CC6C85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0D62E-F3A1-4435-9064-071CC6B61461}" type="pres">
      <dgm:prSet presAssocID="{4D01D9E1-2F96-4E33-9703-5C4BAFA8166F}" presName="space" presStyleCnt="0"/>
      <dgm:spPr/>
    </dgm:pt>
    <dgm:pt modelId="{51F8138D-6A64-41BC-9C74-5D5BBD712465}" type="pres">
      <dgm:prSet presAssocID="{A95FDF1E-A97A-4328-8D49-53665290120D}" presName="composite" presStyleCnt="0"/>
      <dgm:spPr/>
    </dgm:pt>
    <dgm:pt modelId="{6C8F0DEE-B2A2-4014-B2D4-682AC0C10817}" type="pres">
      <dgm:prSet presAssocID="{A95FDF1E-A97A-4328-8D49-53665290120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FB504-945B-40F8-AC90-AAB4BAE82953}" type="pres">
      <dgm:prSet presAssocID="{A95FDF1E-A97A-4328-8D49-53665290120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BFE08-1B7F-41BD-A3D8-098C37E22C77}" type="pres">
      <dgm:prSet presAssocID="{7F3D0DCC-548C-406F-A6A5-E199AAF6EE03}" presName="space" presStyleCnt="0"/>
      <dgm:spPr/>
    </dgm:pt>
    <dgm:pt modelId="{222A287C-6FB4-4A51-9113-C84E2B587C87}" type="pres">
      <dgm:prSet presAssocID="{DFD01F3B-0084-4C08-8D6E-B2A6D8672FC8}" presName="composite" presStyleCnt="0"/>
      <dgm:spPr/>
    </dgm:pt>
    <dgm:pt modelId="{2F8C8E4D-CFA0-4FD8-BEE4-8C0F502456A9}" type="pres">
      <dgm:prSet presAssocID="{DFD01F3B-0084-4C08-8D6E-B2A6D8672FC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8CD9B-0B29-4258-B766-1A1C1A8743A2}" type="pres">
      <dgm:prSet presAssocID="{DFD01F3B-0084-4C08-8D6E-B2A6D8672FC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5FCD76-EF4A-4B19-9F90-C9B875D517A0}" srcId="{DFD01F3B-0084-4C08-8D6E-B2A6D8672FC8}" destId="{A726DCF1-DF58-4E06-8BB7-4946C4E7CA3D}" srcOrd="1" destOrd="0" parTransId="{F7752B89-B6EB-46FB-B614-A1F6DAD1A4B6}" sibTransId="{032DF8C5-83E6-4C1A-BDF8-7585AB8D100C}"/>
    <dgm:cxn modelId="{BB5530FD-BE5D-48ED-A766-4F18E17840E9}" srcId="{DFD01F3B-0084-4C08-8D6E-B2A6D8672FC8}" destId="{9124EA81-3CF0-435D-9F9A-38C97AFC32BE}" srcOrd="2" destOrd="0" parTransId="{B4A8AE32-D251-49C5-9E9C-A59CBEC94967}" sibTransId="{56EF8206-BD17-46B3-A0F1-1AD4ACDE5FDA}"/>
    <dgm:cxn modelId="{8F915D72-19C4-44F8-BE1A-0C2BB808B574}" srcId="{DFD01F3B-0084-4C08-8D6E-B2A6D8672FC8}" destId="{3A59F944-8BE7-49D7-839C-C40EB20DB8ED}" srcOrd="0" destOrd="0" parTransId="{332855CF-8F78-4FCC-8F29-24E3B657409D}" sibTransId="{1D479994-469A-445A-84EE-6F252BFCB0D5}"/>
    <dgm:cxn modelId="{997B0194-8FA7-457E-9728-80A71A8A55EE}" type="presOf" srcId="{3A59F944-8BE7-49D7-839C-C40EB20DB8ED}" destId="{BF38CD9B-0B29-4258-B766-1A1C1A8743A2}" srcOrd="0" destOrd="0" presId="urn:microsoft.com/office/officeart/2005/8/layout/hList1"/>
    <dgm:cxn modelId="{9D71687D-47B3-4A20-8525-7960718EE6BC}" srcId="{CF9EDBDE-594A-4636-A5EC-FD8E2CC6C85B}" destId="{95D1D5F0-5C76-4683-9650-3093ADCA26AE}" srcOrd="0" destOrd="0" parTransId="{F5EC5851-5E98-4DBB-8137-D416D0D86CE4}" sibTransId="{986F35D9-9F39-4653-9D79-8FE4B2330447}"/>
    <dgm:cxn modelId="{58148F02-8783-44B9-9100-ABCFA010A480}" type="presOf" srcId="{95D1D5F0-5C76-4683-9650-3093ADCA26AE}" destId="{CE3313A8-FA3F-4789-8676-0D4DDD7DBE7E}" srcOrd="0" destOrd="0" presId="urn:microsoft.com/office/officeart/2005/8/layout/hList1"/>
    <dgm:cxn modelId="{D5EBB12D-795D-4E6A-9A10-757EA08598FB}" type="presOf" srcId="{A726DCF1-DF58-4E06-8BB7-4946C4E7CA3D}" destId="{BF38CD9B-0B29-4258-B766-1A1C1A8743A2}" srcOrd="0" destOrd="1" presId="urn:microsoft.com/office/officeart/2005/8/layout/hList1"/>
    <dgm:cxn modelId="{1470EAD7-BDB7-4D7C-917A-C94B1B41C671}" type="presOf" srcId="{CF9EDBDE-594A-4636-A5EC-FD8E2CC6C85B}" destId="{E3BF1FE9-7E22-45E7-AF06-470BA96F0A56}" srcOrd="0" destOrd="0" presId="urn:microsoft.com/office/officeart/2005/8/layout/hList1"/>
    <dgm:cxn modelId="{D39D6C17-2172-451D-A334-CDBAB47D425F}" type="presOf" srcId="{6DE35D50-125D-44DE-BE1A-DACEC88B1EBD}" destId="{9DB613F0-6105-4F1D-AFBC-C8003CF7E062}" srcOrd="0" destOrd="1" presId="urn:microsoft.com/office/officeart/2005/8/layout/hList1"/>
    <dgm:cxn modelId="{30B37099-78D2-4F76-82D2-82A431ACC65A}" type="presOf" srcId="{DFD01F3B-0084-4C08-8D6E-B2A6D8672FC8}" destId="{2F8C8E4D-CFA0-4FD8-BEE4-8C0F502456A9}" srcOrd="0" destOrd="0" presId="urn:microsoft.com/office/officeart/2005/8/layout/hList1"/>
    <dgm:cxn modelId="{0049717C-74A3-4639-885E-CEEB3E19497C}" type="presOf" srcId="{72B06CE7-AD49-4F1C-BA3D-D21DF8758C7F}" destId="{9DB613F0-6105-4F1D-AFBC-C8003CF7E062}" srcOrd="0" destOrd="0" presId="urn:microsoft.com/office/officeart/2005/8/layout/hList1"/>
    <dgm:cxn modelId="{CB0BE236-79EA-4824-8923-C3CAB1F0A157}" type="presOf" srcId="{8804B769-DF6D-401A-9C7C-7AB572C538DA}" destId="{9DB613F0-6105-4F1D-AFBC-C8003CF7E062}" srcOrd="0" destOrd="2" presId="urn:microsoft.com/office/officeart/2005/8/layout/hList1"/>
    <dgm:cxn modelId="{A5EDD51D-F81B-4961-A85C-CAE8B63D830E}" srcId="{4288408A-C3F5-4C6E-A327-3D7F0E7AFC02}" destId="{8804B769-DF6D-401A-9C7C-7AB572C538DA}" srcOrd="2" destOrd="0" parTransId="{6939C897-5630-41D8-B9AE-AB7B2785A667}" sibTransId="{A92A4A63-1F16-4003-964D-856F77B7F019}"/>
    <dgm:cxn modelId="{B72621B1-109B-4370-B47F-C1A9861D5C04}" srcId="{4288408A-C3F5-4C6E-A327-3D7F0E7AFC02}" destId="{6DE35D50-125D-44DE-BE1A-DACEC88B1EBD}" srcOrd="1" destOrd="0" parTransId="{2D0D71C8-1EFD-48D5-A6F7-57D55E235E41}" sibTransId="{A6CA96FB-79E9-44F0-B0E7-416BD0A2EA58}"/>
    <dgm:cxn modelId="{211758A4-BAB6-48B1-B110-31DB4FB74C68}" srcId="{48A5C992-5E59-4D7D-A308-89FFCE66F52C}" destId="{4288408A-C3F5-4C6E-A327-3D7F0E7AFC02}" srcOrd="0" destOrd="0" parTransId="{5951EDF2-80FF-4BD3-BEA2-9C81F1FD880F}" sibTransId="{A65C59C5-4E68-4847-B42C-E4C06A2F7271}"/>
    <dgm:cxn modelId="{FEBFE8F4-41A3-49C4-B11D-6F7C7BB8E0AB}" type="presOf" srcId="{48A5C992-5E59-4D7D-A308-89FFCE66F52C}" destId="{75C32058-5A68-4389-B5A0-195BB98CAD84}" srcOrd="0" destOrd="0" presId="urn:microsoft.com/office/officeart/2005/8/layout/hList1"/>
    <dgm:cxn modelId="{E3B3722F-1896-4A6B-AB25-90A2AE5E9AE1}" srcId="{48A5C992-5E59-4D7D-A308-89FFCE66F52C}" destId="{A95FDF1E-A97A-4328-8D49-53665290120D}" srcOrd="2" destOrd="0" parTransId="{37703F45-5777-42F1-9D8A-EED49FB9494F}" sibTransId="{7F3D0DCC-548C-406F-A6A5-E199AAF6EE03}"/>
    <dgm:cxn modelId="{E4EF7770-74E1-4A9C-813A-0808A97E8A90}" srcId="{4288408A-C3F5-4C6E-A327-3D7F0E7AFC02}" destId="{72B06CE7-AD49-4F1C-BA3D-D21DF8758C7F}" srcOrd="0" destOrd="0" parTransId="{F6A334D5-8A6F-48FF-AED2-0F7A72ED7F17}" sibTransId="{EFD6D426-B58D-42E8-9AFA-B04AE732EA75}"/>
    <dgm:cxn modelId="{D51CDD27-1BED-4EF0-9018-864998831978}" type="presOf" srcId="{4288408A-C3F5-4C6E-A327-3D7F0E7AFC02}" destId="{C7B202B2-A915-4202-8DCF-388547BF68BE}" srcOrd="0" destOrd="0" presId="urn:microsoft.com/office/officeart/2005/8/layout/hList1"/>
    <dgm:cxn modelId="{61C86B1E-4C2E-47CB-AA83-87D7200DD9F8}" type="presOf" srcId="{9124EA81-3CF0-435D-9F9A-38C97AFC32BE}" destId="{BF38CD9B-0B29-4258-B766-1A1C1A8743A2}" srcOrd="0" destOrd="2" presId="urn:microsoft.com/office/officeart/2005/8/layout/hList1"/>
    <dgm:cxn modelId="{C3208AED-2E8C-4CA4-B7E1-FF322C922FF4}" srcId="{48A5C992-5E59-4D7D-A308-89FFCE66F52C}" destId="{DFD01F3B-0084-4C08-8D6E-B2A6D8672FC8}" srcOrd="3" destOrd="0" parTransId="{EE278368-3FAA-45F7-AD6E-773B12FE8071}" sibTransId="{15A9C3FD-C233-4BB3-B2F2-2CFCDC26486B}"/>
    <dgm:cxn modelId="{F081F376-3E0B-4573-AAB5-9B806E058834}" srcId="{48A5C992-5E59-4D7D-A308-89FFCE66F52C}" destId="{CF9EDBDE-594A-4636-A5EC-FD8E2CC6C85B}" srcOrd="1" destOrd="0" parTransId="{445BBF50-9C9C-4D01-8DAC-8B93539FE74A}" sibTransId="{4D01D9E1-2F96-4E33-9703-5C4BAFA8166F}"/>
    <dgm:cxn modelId="{35A4B2A5-BB44-42AB-B053-1E9C811F1075}" type="presOf" srcId="{A95FDF1E-A97A-4328-8D49-53665290120D}" destId="{6C8F0DEE-B2A2-4014-B2D4-682AC0C10817}" srcOrd="0" destOrd="0" presId="urn:microsoft.com/office/officeart/2005/8/layout/hList1"/>
    <dgm:cxn modelId="{03B3EA63-8BB7-4636-B24E-94C97BCE5E31}" srcId="{A95FDF1E-A97A-4328-8D49-53665290120D}" destId="{926D93B2-28EB-41CB-A295-1D87AFA2524D}" srcOrd="0" destOrd="0" parTransId="{811B7774-AE09-4720-8745-763E0C9A0A93}" sibTransId="{25CF1770-85FD-41D3-8D06-5CB244C8EA8C}"/>
    <dgm:cxn modelId="{9AD3F46F-7093-4406-A4F3-B6F5BD257586}" type="presOf" srcId="{926D93B2-28EB-41CB-A295-1D87AFA2524D}" destId="{32DFB504-945B-40F8-AC90-AAB4BAE82953}" srcOrd="0" destOrd="0" presId="urn:microsoft.com/office/officeart/2005/8/layout/hList1"/>
    <dgm:cxn modelId="{E35E4622-EEA7-47E4-8ADB-A056E44B7471}" type="presParOf" srcId="{75C32058-5A68-4389-B5A0-195BB98CAD84}" destId="{97097436-BCBF-4353-AC19-8DBAAECC1655}" srcOrd="0" destOrd="0" presId="urn:microsoft.com/office/officeart/2005/8/layout/hList1"/>
    <dgm:cxn modelId="{96133118-1295-4265-B1B4-6949D06BD520}" type="presParOf" srcId="{97097436-BCBF-4353-AC19-8DBAAECC1655}" destId="{C7B202B2-A915-4202-8DCF-388547BF68BE}" srcOrd="0" destOrd="0" presId="urn:microsoft.com/office/officeart/2005/8/layout/hList1"/>
    <dgm:cxn modelId="{5C2D9E08-7DC9-41DE-936F-50273BD01D1A}" type="presParOf" srcId="{97097436-BCBF-4353-AC19-8DBAAECC1655}" destId="{9DB613F0-6105-4F1D-AFBC-C8003CF7E062}" srcOrd="1" destOrd="0" presId="urn:microsoft.com/office/officeart/2005/8/layout/hList1"/>
    <dgm:cxn modelId="{896C910F-6084-4896-A7A9-43144797F094}" type="presParOf" srcId="{75C32058-5A68-4389-B5A0-195BB98CAD84}" destId="{0574CBE6-3FF9-4A04-BB89-43E5A6FF6535}" srcOrd="1" destOrd="0" presId="urn:microsoft.com/office/officeart/2005/8/layout/hList1"/>
    <dgm:cxn modelId="{985CE779-3119-40B8-9D99-27838B0EDD4E}" type="presParOf" srcId="{75C32058-5A68-4389-B5A0-195BB98CAD84}" destId="{FF8FE201-B185-4FF8-A3D6-E640B435EA5C}" srcOrd="2" destOrd="0" presId="urn:microsoft.com/office/officeart/2005/8/layout/hList1"/>
    <dgm:cxn modelId="{AB9EF950-6FF6-4B5A-9AEC-47EB992AB7B2}" type="presParOf" srcId="{FF8FE201-B185-4FF8-A3D6-E640B435EA5C}" destId="{E3BF1FE9-7E22-45E7-AF06-470BA96F0A56}" srcOrd="0" destOrd="0" presId="urn:microsoft.com/office/officeart/2005/8/layout/hList1"/>
    <dgm:cxn modelId="{FFA26E93-0BA5-43CC-ADAF-A16ACC6AB116}" type="presParOf" srcId="{FF8FE201-B185-4FF8-A3D6-E640B435EA5C}" destId="{CE3313A8-FA3F-4789-8676-0D4DDD7DBE7E}" srcOrd="1" destOrd="0" presId="urn:microsoft.com/office/officeart/2005/8/layout/hList1"/>
    <dgm:cxn modelId="{5B00F1A7-49A8-4542-83E6-9D06117654B5}" type="presParOf" srcId="{75C32058-5A68-4389-B5A0-195BB98CAD84}" destId="{E870D62E-F3A1-4435-9064-071CC6B61461}" srcOrd="3" destOrd="0" presId="urn:microsoft.com/office/officeart/2005/8/layout/hList1"/>
    <dgm:cxn modelId="{6E697264-0647-4B28-A61A-1CBF665FC96F}" type="presParOf" srcId="{75C32058-5A68-4389-B5A0-195BB98CAD84}" destId="{51F8138D-6A64-41BC-9C74-5D5BBD712465}" srcOrd="4" destOrd="0" presId="urn:microsoft.com/office/officeart/2005/8/layout/hList1"/>
    <dgm:cxn modelId="{DB01D8E4-5D6C-4A8D-A68C-CD480EF8FE7C}" type="presParOf" srcId="{51F8138D-6A64-41BC-9C74-5D5BBD712465}" destId="{6C8F0DEE-B2A2-4014-B2D4-682AC0C10817}" srcOrd="0" destOrd="0" presId="urn:microsoft.com/office/officeart/2005/8/layout/hList1"/>
    <dgm:cxn modelId="{141A3DFF-BC09-4AD5-9811-CD991A12464D}" type="presParOf" srcId="{51F8138D-6A64-41BC-9C74-5D5BBD712465}" destId="{32DFB504-945B-40F8-AC90-AAB4BAE82953}" srcOrd="1" destOrd="0" presId="urn:microsoft.com/office/officeart/2005/8/layout/hList1"/>
    <dgm:cxn modelId="{E27A2C55-A08C-4CC5-99E7-27371DCC75E9}" type="presParOf" srcId="{75C32058-5A68-4389-B5A0-195BB98CAD84}" destId="{1C0BFE08-1B7F-41BD-A3D8-098C37E22C77}" srcOrd="5" destOrd="0" presId="urn:microsoft.com/office/officeart/2005/8/layout/hList1"/>
    <dgm:cxn modelId="{EB9218E4-7124-439B-A021-C54CB03D2AB2}" type="presParOf" srcId="{75C32058-5A68-4389-B5A0-195BB98CAD84}" destId="{222A287C-6FB4-4A51-9113-C84E2B587C87}" srcOrd="6" destOrd="0" presId="urn:microsoft.com/office/officeart/2005/8/layout/hList1"/>
    <dgm:cxn modelId="{BFD81253-F7A7-4577-B93B-277DBE30641C}" type="presParOf" srcId="{222A287C-6FB4-4A51-9113-C84E2B587C87}" destId="{2F8C8E4D-CFA0-4FD8-BEE4-8C0F502456A9}" srcOrd="0" destOrd="0" presId="urn:microsoft.com/office/officeart/2005/8/layout/hList1"/>
    <dgm:cxn modelId="{DD2C8D96-8B63-43C1-9AD9-461F9B17A6D3}" type="presParOf" srcId="{222A287C-6FB4-4A51-9113-C84E2B587C87}" destId="{BF38CD9B-0B29-4258-B766-1A1C1A8743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5C992-5E59-4D7D-A308-89FFCE66F52C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288408A-C3F5-4C6E-A327-3D7F0E7AFC02}">
      <dgm:prSet phldrT="[Texto]" custT="1"/>
      <dgm:spPr/>
      <dgm:t>
        <a:bodyPr/>
        <a:lstStyle/>
        <a:p>
          <a:r>
            <a:rPr lang="es-ES" sz="1500" dirty="0" smtClean="0"/>
            <a:t>EVALUACIÓN DE LA GESTIÓN</a:t>
          </a:r>
          <a:endParaRPr lang="es-ES" sz="1500" dirty="0"/>
        </a:p>
      </dgm:t>
    </dgm:pt>
    <dgm:pt modelId="{5951EDF2-80FF-4BD3-BEA2-9C81F1FD880F}" type="parTrans" cxnId="{211758A4-BAB6-48B1-B110-31DB4FB74C68}">
      <dgm:prSet/>
      <dgm:spPr/>
      <dgm:t>
        <a:bodyPr/>
        <a:lstStyle/>
        <a:p>
          <a:endParaRPr lang="es-ES"/>
        </a:p>
      </dgm:t>
    </dgm:pt>
    <dgm:pt modelId="{A65C59C5-4E68-4847-B42C-E4C06A2F7271}" type="sibTrans" cxnId="{211758A4-BAB6-48B1-B110-31DB4FB74C68}">
      <dgm:prSet/>
      <dgm:spPr/>
      <dgm:t>
        <a:bodyPr/>
        <a:lstStyle/>
        <a:p>
          <a:endParaRPr lang="es-ES"/>
        </a:p>
      </dgm:t>
    </dgm:pt>
    <dgm:pt modelId="{72B06CE7-AD49-4F1C-BA3D-D21DF8758C7F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Se evalúa la gestión </a:t>
          </a:r>
          <a:r>
            <a:rPr lang="es-CO" sz="1500" dirty="0" smtClean="0">
              <a:solidFill>
                <a:schemeClr val="tx1"/>
              </a:solidFill>
            </a:rPr>
            <a:t>institucional.</a:t>
          </a:r>
          <a:endParaRPr lang="es-ES" sz="1500" dirty="0">
            <a:solidFill>
              <a:schemeClr val="tx1"/>
            </a:solidFill>
          </a:endParaRPr>
        </a:p>
      </dgm:t>
    </dgm:pt>
    <dgm:pt modelId="{F6A334D5-8A6F-48FF-AED2-0F7A72ED7F17}" type="parTrans" cxnId="{E4EF7770-74E1-4A9C-813A-0808A97E8A90}">
      <dgm:prSet/>
      <dgm:spPr/>
      <dgm:t>
        <a:bodyPr/>
        <a:lstStyle/>
        <a:p>
          <a:endParaRPr lang="es-ES"/>
        </a:p>
      </dgm:t>
    </dgm:pt>
    <dgm:pt modelId="{EFD6D426-B58D-42E8-9AFA-B04AE732EA75}" type="sibTrans" cxnId="{E4EF7770-74E1-4A9C-813A-0808A97E8A90}">
      <dgm:prSet/>
      <dgm:spPr/>
      <dgm:t>
        <a:bodyPr/>
        <a:lstStyle/>
        <a:p>
          <a:endParaRPr lang="es-ES"/>
        </a:p>
      </dgm:t>
    </dgm:pt>
    <dgm:pt modelId="{95D1D5F0-5C76-4683-9650-3093ADCA26AE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El GAD llena el formulario de rendición de cuentas establecido por el CPCCS, con enlaces a los medios de verificación habilitados.</a:t>
          </a:r>
          <a:endParaRPr lang="es-ES" sz="1500" dirty="0">
            <a:solidFill>
              <a:schemeClr val="tx1"/>
            </a:solidFill>
          </a:endParaRPr>
        </a:p>
      </dgm:t>
    </dgm:pt>
    <dgm:pt modelId="{F5EC5851-5E98-4DBB-8137-D416D0D86CE4}" type="parTrans" cxnId="{9D71687D-47B3-4A20-8525-7960718EE6BC}">
      <dgm:prSet/>
      <dgm:spPr/>
      <dgm:t>
        <a:bodyPr/>
        <a:lstStyle/>
        <a:p>
          <a:endParaRPr lang="es-ES"/>
        </a:p>
      </dgm:t>
    </dgm:pt>
    <dgm:pt modelId="{986F35D9-9F39-4653-9D79-8FE4B2330447}" type="sibTrans" cxnId="{9D71687D-47B3-4A20-8525-7960718EE6BC}">
      <dgm:prSet/>
      <dgm:spPr/>
      <dgm:t>
        <a:bodyPr/>
        <a:lstStyle/>
        <a:p>
          <a:endParaRPr lang="es-ES"/>
        </a:p>
      </dgm:t>
    </dgm:pt>
    <dgm:pt modelId="{A95FDF1E-A97A-4328-8D49-53665290120D}">
      <dgm:prSet phldrT="[Texto]" custT="1"/>
      <dgm:spPr/>
      <dgm:t>
        <a:bodyPr/>
        <a:lstStyle/>
        <a:p>
          <a:r>
            <a:rPr lang="es-ES" sz="1500" dirty="0" smtClean="0"/>
            <a:t>APROBACIÓN DEL INFORME</a:t>
          </a:r>
          <a:endParaRPr lang="es-ES" sz="1500" dirty="0"/>
        </a:p>
      </dgm:t>
    </dgm:pt>
    <dgm:pt modelId="{37703F45-5777-42F1-9D8A-EED49FB9494F}" type="parTrans" cxnId="{E3B3722F-1896-4A6B-AB25-90A2AE5E9AE1}">
      <dgm:prSet/>
      <dgm:spPr/>
      <dgm:t>
        <a:bodyPr/>
        <a:lstStyle/>
        <a:p>
          <a:endParaRPr lang="es-ES"/>
        </a:p>
      </dgm:t>
    </dgm:pt>
    <dgm:pt modelId="{7F3D0DCC-548C-406F-A6A5-E199AAF6EE03}" type="sibTrans" cxnId="{E3B3722F-1896-4A6B-AB25-90A2AE5E9AE1}">
      <dgm:prSet/>
      <dgm:spPr/>
      <dgm:t>
        <a:bodyPr/>
        <a:lstStyle/>
        <a:p>
          <a:endParaRPr lang="es-ES"/>
        </a:p>
      </dgm:t>
    </dgm:pt>
    <dgm:pt modelId="{926D93B2-28EB-41CB-A295-1D87AFA2524D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Responsabilidad legal.</a:t>
          </a:r>
          <a:endParaRPr lang="es-ES" sz="1500" dirty="0">
            <a:solidFill>
              <a:schemeClr val="tx1"/>
            </a:solidFill>
          </a:endParaRPr>
        </a:p>
      </dgm:t>
    </dgm:pt>
    <dgm:pt modelId="{811B7774-AE09-4720-8745-763E0C9A0A93}" type="parTrans" cxnId="{03B3EA63-8BB7-4636-B24E-94C97BCE5E31}">
      <dgm:prSet/>
      <dgm:spPr/>
      <dgm:t>
        <a:bodyPr/>
        <a:lstStyle/>
        <a:p>
          <a:endParaRPr lang="es-ES"/>
        </a:p>
      </dgm:t>
    </dgm:pt>
    <dgm:pt modelId="{25CF1770-85FD-41D3-8D06-5CB244C8EA8C}" type="sibTrans" cxnId="{03B3EA63-8BB7-4636-B24E-94C97BCE5E31}">
      <dgm:prSet/>
      <dgm:spPr/>
      <dgm:t>
        <a:bodyPr/>
        <a:lstStyle/>
        <a:p>
          <a:endParaRPr lang="es-ES"/>
        </a:p>
      </dgm:t>
    </dgm:pt>
    <dgm:pt modelId="{DFD01F3B-0084-4C08-8D6E-B2A6D8672FC8}">
      <dgm:prSet phldrT="[Texto]" custT="1"/>
      <dgm:spPr/>
      <dgm:t>
        <a:bodyPr/>
        <a:lstStyle/>
        <a:p>
          <a:r>
            <a:rPr lang="es-ES" sz="1500" dirty="0" smtClean="0"/>
            <a:t>ENTREGA DE INFORME</a:t>
          </a:r>
          <a:endParaRPr lang="es-ES" sz="1500" dirty="0"/>
        </a:p>
      </dgm:t>
    </dgm:pt>
    <dgm:pt modelId="{EE278368-3FAA-45F7-AD6E-773B12FE8071}" type="parTrans" cxnId="{C3208AED-2E8C-4CA4-B7E1-FF322C922FF4}">
      <dgm:prSet/>
      <dgm:spPr/>
      <dgm:t>
        <a:bodyPr/>
        <a:lstStyle/>
        <a:p>
          <a:endParaRPr lang="es-ES"/>
        </a:p>
      </dgm:t>
    </dgm:pt>
    <dgm:pt modelId="{15A9C3FD-C233-4BB3-B2F2-2CFCDC26486B}" type="sibTrans" cxnId="{C3208AED-2E8C-4CA4-B7E1-FF322C922FF4}">
      <dgm:prSet/>
      <dgm:spPr/>
      <dgm:t>
        <a:bodyPr/>
        <a:lstStyle/>
        <a:p>
          <a:endParaRPr lang="es-ES"/>
        </a:p>
      </dgm:t>
    </dgm:pt>
    <dgm:pt modelId="{3A59F944-8BE7-49D7-839C-C40EB20DB8ED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15 días antes a la deliberación pública </a:t>
          </a:r>
          <a:r>
            <a:rPr lang="es-CO" sz="1500" dirty="0" smtClean="0">
              <a:solidFill>
                <a:schemeClr val="tx1"/>
              </a:solidFill>
            </a:rPr>
            <a:t>se envía </a:t>
          </a:r>
          <a:r>
            <a:rPr lang="es-CO" sz="1500" dirty="0" smtClean="0">
              <a:solidFill>
                <a:schemeClr val="tx1"/>
              </a:solidFill>
            </a:rPr>
            <a:t>a la Asamblea </a:t>
          </a:r>
          <a:r>
            <a:rPr lang="es-CO" sz="1500" dirty="0" smtClean="0">
              <a:solidFill>
                <a:schemeClr val="tx1"/>
              </a:solidFill>
            </a:rPr>
            <a:t>/ Ciudadanía </a:t>
          </a:r>
          <a:r>
            <a:rPr lang="es-CO" sz="1500" dirty="0" smtClean="0">
              <a:solidFill>
                <a:schemeClr val="tx1"/>
              </a:solidFill>
            </a:rPr>
            <a:t>para su evaluación.</a:t>
          </a:r>
          <a:endParaRPr lang="es-ES" sz="1500" dirty="0">
            <a:solidFill>
              <a:schemeClr val="tx1"/>
            </a:solidFill>
          </a:endParaRPr>
        </a:p>
      </dgm:t>
    </dgm:pt>
    <dgm:pt modelId="{332855CF-8F78-4FCC-8F29-24E3B657409D}" type="parTrans" cxnId="{8F915D72-19C4-44F8-BE1A-0C2BB808B574}">
      <dgm:prSet/>
      <dgm:spPr/>
      <dgm:t>
        <a:bodyPr/>
        <a:lstStyle/>
        <a:p>
          <a:endParaRPr lang="es-ES"/>
        </a:p>
      </dgm:t>
    </dgm:pt>
    <dgm:pt modelId="{1D479994-469A-445A-84EE-6F252BFCB0D5}" type="sibTrans" cxnId="{8F915D72-19C4-44F8-BE1A-0C2BB808B574}">
      <dgm:prSet/>
      <dgm:spPr/>
      <dgm:t>
        <a:bodyPr/>
        <a:lstStyle/>
        <a:p>
          <a:endParaRPr lang="es-ES"/>
        </a:p>
      </dgm:t>
    </dgm:pt>
    <dgm:pt modelId="{CF9EDBDE-594A-4636-A5EC-FD8E2CC6C85B}">
      <dgm:prSet phldrT="[Texto]" custT="1"/>
      <dgm:spPr/>
      <dgm:t>
        <a:bodyPr/>
        <a:lstStyle/>
        <a:p>
          <a:r>
            <a:rPr lang="es-ES" sz="1500" dirty="0" smtClean="0"/>
            <a:t>FORMULARIO DEL </a:t>
          </a:r>
          <a:r>
            <a:rPr lang="es-CO" sz="1500" b="1" dirty="0" smtClean="0">
              <a:solidFill>
                <a:schemeClr val="bg1"/>
              </a:solidFill>
            </a:rPr>
            <a:t>CPCCS</a:t>
          </a:r>
          <a:endParaRPr lang="es-ES" sz="1500" dirty="0"/>
        </a:p>
      </dgm:t>
    </dgm:pt>
    <dgm:pt modelId="{445BBF50-9C9C-4D01-8DAC-8B93539FE74A}" type="parTrans" cxnId="{F081F376-3E0B-4573-AAB5-9B806E058834}">
      <dgm:prSet/>
      <dgm:spPr/>
      <dgm:t>
        <a:bodyPr/>
        <a:lstStyle/>
        <a:p>
          <a:endParaRPr lang="es-ES"/>
        </a:p>
      </dgm:t>
    </dgm:pt>
    <dgm:pt modelId="{4D01D9E1-2F96-4E33-9703-5C4BAFA8166F}" type="sibTrans" cxnId="{F081F376-3E0B-4573-AAB5-9B806E058834}">
      <dgm:prSet/>
      <dgm:spPr/>
      <dgm:t>
        <a:bodyPr/>
        <a:lstStyle/>
        <a:p>
          <a:endParaRPr lang="es-ES"/>
        </a:p>
      </dgm:t>
    </dgm:pt>
    <dgm:pt modelId="{883004BC-B242-41B6-8D39-DC66D2775458}">
      <dgm:prSet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Se elabora el informe para ciudadanía, a partir de demandas y temas de los  ciudadanos y resultado de evaluación de la gestión anual. </a:t>
          </a:r>
          <a:endParaRPr lang="es-CO" sz="1500" dirty="0">
            <a:solidFill>
              <a:schemeClr val="tx1"/>
            </a:solidFill>
          </a:endParaRPr>
        </a:p>
      </dgm:t>
    </dgm:pt>
    <dgm:pt modelId="{1015BD74-B666-47A7-B341-8C8AD245107C}" type="parTrans" cxnId="{8AE0CC19-811F-429E-AF12-4EB207594A35}">
      <dgm:prSet/>
      <dgm:spPr/>
      <dgm:t>
        <a:bodyPr/>
        <a:lstStyle/>
        <a:p>
          <a:endParaRPr lang="es-ES"/>
        </a:p>
      </dgm:t>
    </dgm:pt>
    <dgm:pt modelId="{E498239B-BE89-4124-B54E-08EEB668034E}" type="sibTrans" cxnId="{8AE0CC19-811F-429E-AF12-4EB207594A35}">
      <dgm:prSet/>
      <dgm:spPr/>
      <dgm:t>
        <a:bodyPr/>
        <a:lstStyle/>
        <a:p>
          <a:endParaRPr lang="es-ES"/>
        </a:p>
      </dgm:t>
    </dgm:pt>
    <dgm:pt modelId="{F777BEFA-7581-4FE6-8FD1-0647BE138167}">
      <dgm:prSet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Informe preliminar y formulario.</a:t>
          </a:r>
          <a:endParaRPr lang="es-CO" sz="1500" dirty="0">
            <a:solidFill>
              <a:schemeClr val="tx1"/>
            </a:solidFill>
          </a:endParaRPr>
        </a:p>
      </dgm:t>
    </dgm:pt>
    <dgm:pt modelId="{70CF7D46-DDCC-4D09-9997-D5D9FEBFACB6}" type="parTrans" cxnId="{42A54B33-B718-4098-8438-4E8C6DAB5466}">
      <dgm:prSet/>
      <dgm:spPr/>
      <dgm:t>
        <a:bodyPr/>
        <a:lstStyle/>
        <a:p>
          <a:endParaRPr lang="es-ES"/>
        </a:p>
      </dgm:t>
    </dgm:pt>
    <dgm:pt modelId="{371E566C-5F81-49DA-9CE0-F6A87CFAD170}" type="sibTrans" cxnId="{42A54B33-B718-4098-8438-4E8C6DAB5466}">
      <dgm:prSet/>
      <dgm:spPr/>
      <dgm:t>
        <a:bodyPr/>
        <a:lstStyle/>
        <a:p>
          <a:endParaRPr lang="es-ES"/>
        </a:p>
      </dgm:t>
    </dgm:pt>
    <dgm:pt modelId="{F8BA65CC-723A-4BE5-B190-0E924FC53D6D}">
      <dgm:prSet phldrT="[Texto]" custT="1"/>
      <dgm:spPr/>
      <dgm:t>
        <a:bodyPr/>
        <a:lstStyle/>
        <a:p>
          <a:endParaRPr lang="es-ES" sz="1500" dirty="0">
            <a:solidFill>
              <a:schemeClr val="tx1"/>
            </a:solidFill>
          </a:endParaRPr>
        </a:p>
      </dgm:t>
    </dgm:pt>
    <dgm:pt modelId="{B581628A-8188-4F25-81EB-F3AD5E98A343}" type="parTrans" cxnId="{85BF7CA1-B68E-4EB6-80AA-D9A41783C82A}">
      <dgm:prSet/>
      <dgm:spPr/>
      <dgm:t>
        <a:bodyPr/>
        <a:lstStyle/>
        <a:p>
          <a:endParaRPr lang="es-ES"/>
        </a:p>
      </dgm:t>
    </dgm:pt>
    <dgm:pt modelId="{6D40C438-339B-4BC1-B0B6-B875523A3D48}" type="sibTrans" cxnId="{85BF7CA1-B68E-4EB6-80AA-D9A41783C82A}">
      <dgm:prSet/>
      <dgm:spPr/>
      <dgm:t>
        <a:bodyPr/>
        <a:lstStyle/>
        <a:p>
          <a:endParaRPr lang="es-ES"/>
        </a:p>
      </dgm:t>
    </dgm:pt>
    <dgm:pt modelId="{81390E69-C9B9-4042-B864-34F146D68308}">
      <dgm:prSet phldrT="[Texto]" custT="1"/>
      <dgm:spPr/>
      <dgm:t>
        <a:bodyPr/>
        <a:lstStyle/>
        <a:p>
          <a:endParaRPr lang="es-ES" sz="1500" dirty="0">
            <a:solidFill>
              <a:schemeClr val="tx1"/>
            </a:solidFill>
          </a:endParaRPr>
        </a:p>
      </dgm:t>
    </dgm:pt>
    <dgm:pt modelId="{2C183152-6DE9-44F8-B0B1-07C3753DFE55}" type="parTrans" cxnId="{8E1C886F-6927-48F1-8796-7F0E52F6E64A}">
      <dgm:prSet/>
      <dgm:spPr/>
      <dgm:t>
        <a:bodyPr/>
        <a:lstStyle/>
        <a:p>
          <a:endParaRPr lang="es-ES"/>
        </a:p>
      </dgm:t>
    </dgm:pt>
    <dgm:pt modelId="{C19774DE-CDF3-4A5B-8245-94F27D82631F}" type="sibTrans" cxnId="{8E1C886F-6927-48F1-8796-7F0E52F6E64A}">
      <dgm:prSet/>
      <dgm:spPr/>
      <dgm:t>
        <a:bodyPr/>
        <a:lstStyle/>
        <a:p>
          <a:endParaRPr lang="es-ES"/>
        </a:p>
      </dgm:t>
    </dgm:pt>
    <dgm:pt modelId="{75C32058-5A68-4389-B5A0-195BB98CAD84}" type="pres">
      <dgm:prSet presAssocID="{48A5C992-5E59-4D7D-A308-89FFCE66F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097436-BCBF-4353-AC19-8DBAAECC1655}" type="pres">
      <dgm:prSet presAssocID="{4288408A-C3F5-4C6E-A327-3D7F0E7AFC02}" presName="composite" presStyleCnt="0"/>
      <dgm:spPr/>
    </dgm:pt>
    <dgm:pt modelId="{C7B202B2-A915-4202-8DCF-388547BF68BE}" type="pres">
      <dgm:prSet presAssocID="{4288408A-C3F5-4C6E-A327-3D7F0E7AFC0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613F0-6105-4F1D-AFBC-C8003CF7E062}" type="pres">
      <dgm:prSet presAssocID="{4288408A-C3F5-4C6E-A327-3D7F0E7AFC0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CBE6-3FF9-4A04-BB89-43E5A6FF6535}" type="pres">
      <dgm:prSet presAssocID="{A65C59C5-4E68-4847-B42C-E4C06A2F7271}" presName="space" presStyleCnt="0"/>
      <dgm:spPr/>
    </dgm:pt>
    <dgm:pt modelId="{FF8FE201-B185-4FF8-A3D6-E640B435EA5C}" type="pres">
      <dgm:prSet presAssocID="{CF9EDBDE-594A-4636-A5EC-FD8E2CC6C85B}" presName="composite" presStyleCnt="0"/>
      <dgm:spPr/>
    </dgm:pt>
    <dgm:pt modelId="{E3BF1FE9-7E22-45E7-AF06-470BA96F0A56}" type="pres">
      <dgm:prSet presAssocID="{CF9EDBDE-594A-4636-A5EC-FD8E2CC6C85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313A8-FA3F-4789-8676-0D4DDD7DBE7E}" type="pres">
      <dgm:prSet presAssocID="{CF9EDBDE-594A-4636-A5EC-FD8E2CC6C85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0D62E-F3A1-4435-9064-071CC6B61461}" type="pres">
      <dgm:prSet presAssocID="{4D01D9E1-2F96-4E33-9703-5C4BAFA8166F}" presName="space" presStyleCnt="0"/>
      <dgm:spPr/>
    </dgm:pt>
    <dgm:pt modelId="{51F8138D-6A64-41BC-9C74-5D5BBD712465}" type="pres">
      <dgm:prSet presAssocID="{A95FDF1E-A97A-4328-8D49-53665290120D}" presName="composite" presStyleCnt="0"/>
      <dgm:spPr/>
    </dgm:pt>
    <dgm:pt modelId="{6C8F0DEE-B2A2-4014-B2D4-682AC0C10817}" type="pres">
      <dgm:prSet presAssocID="{A95FDF1E-A97A-4328-8D49-53665290120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FB504-945B-40F8-AC90-AAB4BAE82953}" type="pres">
      <dgm:prSet presAssocID="{A95FDF1E-A97A-4328-8D49-53665290120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BFE08-1B7F-41BD-A3D8-098C37E22C77}" type="pres">
      <dgm:prSet presAssocID="{7F3D0DCC-548C-406F-A6A5-E199AAF6EE03}" presName="space" presStyleCnt="0"/>
      <dgm:spPr/>
    </dgm:pt>
    <dgm:pt modelId="{222A287C-6FB4-4A51-9113-C84E2B587C87}" type="pres">
      <dgm:prSet presAssocID="{DFD01F3B-0084-4C08-8D6E-B2A6D8672FC8}" presName="composite" presStyleCnt="0"/>
      <dgm:spPr/>
    </dgm:pt>
    <dgm:pt modelId="{2F8C8E4D-CFA0-4FD8-BEE4-8C0F502456A9}" type="pres">
      <dgm:prSet presAssocID="{DFD01F3B-0084-4C08-8D6E-B2A6D8672FC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8CD9B-0B29-4258-B766-1A1C1A8743A2}" type="pres">
      <dgm:prSet presAssocID="{DFD01F3B-0084-4C08-8D6E-B2A6D8672FC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BF7CA1-B68E-4EB6-80AA-D9A41783C82A}" srcId="{4288408A-C3F5-4C6E-A327-3D7F0E7AFC02}" destId="{F8BA65CC-723A-4BE5-B190-0E924FC53D6D}" srcOrd="1" destOrd="0" parTransId="{B581628A-8188-4F25-81EB-F3AD5E98A343}" sibTransId="{6D40C438-339B-4BC1-B0B6-B875523A3D48}"/>
    <dgm:cxn modelId="{30B37099-78D2-4F76-82D2-82A431ACC65A}" type="presOf" srcId="{DFD01F3B-0084-4C08-8D6E-B2A6D8672FC8}" destId="{2F8C8E4D-CFA0-4FD8-BEE4-8C0F502456A9}" srcOrd="0" destOrd="0" presId="urn:microsoft.com/office/officeart/2005/8/layout/hList1"/>
    <dgm:cxn modelId="{8F915D72-19C4-44F8-BE1A-0C2BB808B574}" srcId="{DFD01F3B-0084-4C08-8D6E-B2A6D8672FC8}" destId="{3A59F944-8BE7-49D7-839C-C40EB20DB8ED}" srcOrd="0" destOrd="0" parTransId="{332855CF-8F78-4FCC-8F29-24E3B657409D}" sibTransId="{1D479994-469A-445A-84EE-6F252BFCB0D5}"/>
    <dgm:cxn modelId="{9AD3F46F-7093-4406-A4F3-B6F5BD257586}" type="presOf" srcId="{926D93B2-28EB-41CB-A295-1D87AFA2524D}" destId="{32DFB504-945B-40F8-AC90-AAB4BAE82953}" srcOrd="0" destOrd="0" presId="urn:microsoft.com/office/officeart/2005/8/layout/hList1"/>
    <dgm:cxn modelId="{E3B3722F-1896-4A6B-AB25-90A2AE5E9AE1}" srcId="{48A5C992-5E59-4D7D-A308-89FFCE66F52C}" destId="{A95FDF1E-A97A-4328-8D49-53665290120D}" srcOrd="2" destOrd="0" parTransId="{37703F45-5777-42F1-9D8A-EED49FB9494F}" sibTransId="{7F3D0DCC-548C-406F-A6A5-E199AAF6EE03}"/>
    <dgm:cxn modelId="{8AE0CC19-811F-429E-AF12-4EB207594A35}" srcId="{4288408A-C3F5-4C6E-A327-3D7F0E7AFC02}" destId="{883004BC-B242-41B6-8D39-DC66D2775458}" srcOrd="2" destOrd="0" parTransId="{1015BD74-B666-47A7-B341-8C8AD245107C}" sibTransId="{E498239B-BE89-4124-B54E-08EEB668034E}"/>
    <dgm:cxn modelId="{7CC65FBD-8786-4413-9919-B829F8A87B2F}" type="presOf" srcId="{81390E69-C9B9-4042-B864-34F146D68308}" destId="{32DFB504-945B-40F8-AC90-AAB4BAE82953}" srcOrd="0" destOrd="1" presId="urn:microsoft.com/office/officeart/2005/8/layout/hList1"/>
    <dgm:cxn modelId="{9D71687D-47B3-4A20-8525-7960718EE6BC}" srcId="{CF9EDBDE-594A-4636-A5EC-FD8E2CC6C85B}" destId="{95D1D5F0-5C76-4683-9650-3093ADCA26AE}" srcOrd="0" destOrd="0" parTransId="{F5EC5851-5E98-4DBB-8137-D416D0D86CE4}" sibTransId="{986F35D9-9F39-4653-9D79-8FE4B2330447}"/>
    <dgm:cxn modelId="{997B0194-8FA7-457E-9728-80A71A8A55EE}" type="presOf" srcId="{3A59F944-8BE7-49D7-839C-C40EB20DB8ED}" destId="{BF38CD9B-0B29-4258-B766-1A1C1A8743A2}" srcOrd="0" destOrd="0" presId="urn:microsoft.com/office/officeart/2005/8/layout/hList1"/>
    <dgm:cxn modelId="{FEBFE8F4-41A3-49C4-B11D-6F7C7BB8E0AB}" type="presOf" srcId="{48A5C992-5E59-4D7D-A308-89FFCE66F52C}" destId="{75C32058-5A68-4389-B5A0-195BB98CAD84}" srcOrd="0" destOrd="0" presId="urn:microsoft.com/office/officeart/2005/8/layout/hList1"/>
    <dgm:cxn modelId="{9CA0AD6F-B6D2-4C1B-AFBB-5F636CCBDE3B}" type="presOf" srcId="{883004BC-B242-41B6-8D39-DC66D2775458}" destId="{9DB613F0-6105-4F1D-AFBC-C8003CF7E062}" srcOrd="0" destOrd="2" presId="urn:microsoft.com/office/officeart/2005/8/layout/hList1"/>
    <dgm:cxn modelId="{0049717C-74A3-4639-885E-CEEB3E19497C}" type="presOf" srcId="{72B06CE7-AD49-4F1C-BA3D-D21DF8758C7F}" destId="{9DB613F0-6105-4F1D-AFBC-C8003CF7E062}" srcOrd="0" destOrd="0" presId="urn:microsoft.com/office/officeart/2005/8/layout/hList1"/>
    <dgm:cxn modelId="{8E1C886F-6927-48F1-8796-7F0E52F6E64A}" srcId="{A95FDF1E-A97A-4328-8D49-53665290120D}" destId="{81390E69-C9B9-4042-B864-34F146D68308}" srcOrd="1" destOrd="0" parTransId="{2C183152-6DE9-44F8-B0B1-07C3753DFE55}" sibTransId="{C19774DE-CDF3-4A5B-8245-94F27D82631F}"/>
    <dgm:cxn modelId="{03B3EA63-8BB7-4636-B24E-94C97BCE5E31}" srcId="{A95FDF1E-A97A-4328-8D49-53665290120D}" destId="{926D93B2-28EB-41CB-A295-1D87AFA2524D}" srcOrd="0" destOrd="0" parTransId="{811B7774-AE09-4720-8745-763E0C9A0A93}" sibTransId="{25CF1770-85FD-41D3-8D06-5CB244C8EA8C}"/>
    <dgm:cxn modelId="{D51CDD27-1BED-4EF0-9018-864998831978}" type="presOf" srcId="{4288408A-C3F5-4C6E-A327-3D7F0E7AFC02}" destId="{C7B202B2-A915-4202-8DCF-388547BF68BE}" srcOrd="0" destOrd="0" presId="urn:microsoft.com/office/officeart/2005/8/layout/hList1"/>
    <dgm:cxn modelId="{211758A4-BAB6-48B1-B110-31DB4FB74C68}" srcId="{48A5C992-5E59-4D7D-A308-89FFCE66F52C}" destId="{4288408A-C3F5-4C6E-A327-3D7F0E7AFC02}" srcOrd="0" destOrd="0" parTransId="{5951EDF2-80FF-4BD3-BEA2-9C81F1FD880F}" sibTransId="{A65C59C5-4E68-4847-B42C-E4C06A2F7271}"/>
    <dgm:cxn modelId="{42A54B33-B718-4098-8438-4E8C6DAB5466}" srcId="{A95FDF1E-A97A-4328-8D49-53665290120D}" destId="{F777BEFA-7581-4FE6-8FD1-0647BE138167}" srcOrd="2" destOrd="0" parTransId="{70CF7D46-DDCC-4D09-9997-D5D9FEBFACB6}" sibTransId="{371E566C-5F81-49DA-9CE0-F6A87CFAD170}"/>
    <dgm:cxn modelId="{C3208AED-2E8C-4CA4-B7E1-FF322C922FF4}" srcId="{48A5C992-5E59-4D7D-A308-89FFCE66F52C}" destId="{DFD01F3B-0084-4C08-8D6E-B2A6D8672FC8}" srcOrd="3" destOrd="0" parTransId="{EE278368-3FAA-45F7-AD6E-773B12FE8071}" sibTransId="{15A9C3FD-C233-4BB3-B2F2-2CFCDC26486B}"/>
    <dgm:cxn modelId="{F081F376-3E0B-4573-AAB5-9B806E058834}" srcId="{48A5C992-5E59-4D7D-A308-89FFCE66F52C}" destId="{CF9EDBDE-594A-4636-A5EC-FD8E2CC6C85B}" srcOrd="1" destOrd="0" parTransId="{445BBF50-9C9C-4D01-8DAC-8B93539FE74A}" sibTransId="{4D01D9E1-2F96-4E33-9703-5C4BAFA8166F}"/>
    <dgm:cxn modelId="{1470EAD7-BDB7-4D7C-917A-C94B1B41C671}" type="presOf" srcId="{CF9EDBDE-594A-4636-A5EC-FD8E2CC6C85B}" destId="{E3BF1FE9-7E22-45E7-AF06-470BA96F0A56}" srcOrd="0" destOrd="0" presId="urn:microsoft.com/office/officeart/2005/8/layout/hList1"/>
    <dgm:cxn modelId="{58148F02-8783-44B9-9100-ABCFA010A480}" type="presOf" srcId="{95D1D5F0-5C76-4683-9650-3093ADCA26AE}" destId="{CE3313A8-FA3F-4789-8676-0D4DDD7DBE7E}" srcOrd="0" destOrd="0" presId="urn:microsoft.com/office/officeart/2005/8/layout/hList1"/>
    <dgm:cxn modelId="{9744B75D-B1A5-421B-B831-F3CBF5F0DAD8}" type="presOf" srcId="{F8BA65CC-723A-4BE5-B190-0E924FC53D6D}" destId="{9DB613F0-6105-4F1D-AFBC-C8003CF7E062}" srcOrd="0" destOrd="1" presId="urn:microsoft.com/office/officeart/2005/8/layout/hList1"/>
    <dgm:cxn modelId="{E4EF7770-74E1-4A9C-813A-0808A97E8A90}" srcId="{4288408A-C3F5-4C6E-A327-3D7F0E7AFC02}" destId="{72B06CE7-AD49-4F1C-BA3D-D21DF8758C7F}" srcOrd="0" destOrd="0" parTransId="{F6A334D5-8A6F-48FF-AED2-0F7A72ED7F17}" sibTransId="{EFD6D426-B58D-42E8-9AFA-B04AE732EA75}"/>
    <dgm:cxn modelId="{35A4B2A5-BB44-42AB-B053-1E9C811F1075}" type="presOf" srcId="{A95FDF1E-A97A-4328-8D49-53665290120D}" destId="{6C8F0DEE-B2A2-4014-B2D4-682AC0C10817}" srcOrd="0" destOrd="0" presId="urn:microsoft.com/office/officeart/2005/8/layout/hList1"/>
    <dgm:cxn modelId="{A6440AD7-3772-413C-800D-69A22340C76F}" type="presOf" srcId="{F777BEFA-7581-4FE6-8FD1-0647BE138167}" destId="{32DFB504-945B-40F8-AC90-AAB4BAE82953}" srcOrd="0" destOrd="2" presId="urn:microsoft.com/office/officeart/2005/8/layout/hList1"/>
    <dgm:cxn modelId="{E35E4622-EEA7-47E4-8ADB-A056E44B7471}" type="presParOf" srcId="{75C32058-5A68-4389-B5A0-195BB98CAD84}" destId="{97097436-BCBF-4353-AC19-8DBAAECC1655}" srcOrd="0" destOrd="0" presId="urn:microsoft.com/office/officeart/2005/8/layout/hList1"/>
    <dgm:cxn modelId="{96133118-1295-4265-B1B4-6949D06BD520}" type="presParOf" srcId="{97097436-BCBF-4353-AC19-8DBAAECC1655}" destId="{C7B202B2-A915-4202-8DCF-388547BF68BE}" srcOrd="0" destOrd="0" presId="urn:microsoft.com/office/officeart/2005/8/layout/hList1"/>
    <dgm:cxn modelId="{5C2D9E08-7DC9-41DE-936F-50273BD01D1A}" type="presParOf" srcId="{97097436-BCBF-4353-AC19-8DBAAECC1655}" destId="{9DB613F0-6105-4F1D-AFBC-C8003CF7E062}" srcOrd="1" destOrd="0" presId="urn:microsoft.com/office/officeart/2005/8/layout/hList1"/>
    <dgm:cxn modelId="{896C910F-6084-4896-A7A9-43144797F094}" type="presParOf" srcId="{75C32058-5A68-4389-B5A0-195BB98CAD84}" destId="{0574CBE6-3FF9-4A04-BB89-43E5A6FF6535}" srcOrd="1" destOrd="0" presId="urn:microsoft.com/office/officeart/2005/8/layout/hList1"/>
    <dgm:cxn modelId="{985CE779-3119-40B8-9D99-27838B0EDD4E}" type="presParOf" srcId="{75C32058-5A68-4389-B5A0-195BB98CAD84}" destId="{FF8FE201-B185-4FF8-A3D6-E640B435EA5C}" srcOrd="2" destOrd="0" presId="urn:microsoft.com/office/officeart/2005/8/layout/hList1"/>
    <dgm:cxn modelId="{AB9EF950-6FF6-4B5A-9AEC-47EB992AB7B2}" type="presParOf" srcId="{FF8FE201-B185-4FF8-A3D6-E640B435EA5C}" destId="{E3BF1FE9-7E22-45E7-AF06-470BA96F0A56}" srcOrd="0" destOrd="0" presId="urn:microsoft.com/office/officeart/2005/8/layout/hList1"/>
    <dgm:cxn modelId="{FFA26E93-0BA5-43CC-ADAF-A16ACC6AB116}" type="presParOf" srcId="{FF8FE201-B185-4FF8-A3D6-E640B435EA5C}" destId="{CE3313A8-FA3F-4789-8676-0D4DDD7DBE7E}" srcOrd="1" destOrd="0" presId="urn:microsoft.com/office/officeart/2005/8/layout/hList1"/>
    <dgm:cxn modelId="{5B00F1A7-49A8-4542-83E6-9D06117654B5}" type="presParOf" srcId="{75C32058-5A68-4389-B5A0-195BB98CAD84}" destId="{E870D62E-F3A1-4435-9064-071CC6B61461}" srcOrd="3" destOrd="0" presId="urn:microsoft.com/office/officeart/2005/8/layout/hList1"/>
    <dgm:cxn modelId="{6E697264-0647-4B28-A61A-1CBF665FC96F}" type="presParOf" srcId="{75C32058-5A68-4389-B5A0-195BB98CAD84}" destId="{51F8138D-6A64-41BC-9C74-5D5BBD712465}" srcOrd="4" destOrd="0" presId="urn:microsoft.com/office/officeart/2005/8/layout/hList1"/>
    <dgm:cxn modelId="{DB01D8E4-5D6C-4A8D-A68C-CD480EF8FE7C}" type="presParOf" srcId="{51F8138D-6A64-41BC-9C74-5D5BBD712465}" destId="{6C8F0DEE-B2A2-4014-B2D4-682AC0C10817}" srcOrd="0" destOrd="0" presId="urn:microsoft.com/office/officeart/2005/8/layout/hList1"/>
    <dgm:cxn modelId="{141A3DFF-BC09-4AD5-9811-CD991A12464D}" type="presParOf" srcId="{51F8138D-6A64-41BC-9C74-5D5BBD712465}" destId="{32DFB504-945B-40F8-AC90-AAB4BAE82953}" srcOrd="1" destOrd="0" presId="urn:microsoft.com/office/officeart/2005/8/layout/hList1"/>
    <dgm:cxn modelId="{E27A2C55-A08C-4CC5-99E7-27371DCC75E9}" type="presParOf" srcId="{75C32058-5A68-4389-B5A0-195BB98CAD84}" destId="{1C0BFE08-1B7F-41BD-A3D8-098C37E22C77}" srcOrd="5" destOrd="0" presId="urn:microsoft.com/office/officeart/2005/8/layout/hList1"/>
    <dgm:cxn modelId="{EB9218E4-7124-439B-A021-C54CB03D2AB2}" type="presParOf" srcId="{75C32058-5A68-4389-B5A0-195BB98CAD84}" destId="{222A287C-6FB4-4A51-9113-C84E2B587C87}" srcOrd="6" destOrd="0" presId="urn:microsoft.com/office/officeart/2005/8/layout/hList1"/>
    <dgm:cxn modelId="{BFD81253-F7A7-4577-B93B-277DBE30641C}" type="presParOf" srcId="{222A287C-6FB4-4A51-9113-C84E2B587C87}" destId="{2F8C8E4D-CFA0-4FD8-BEE4-8C0F502456A9}" srcOrd="0" destOrd="0" presId="urn:microsoft.com/office/officeart/2005/8/layout/hList1"/>
    <dgm:cxn modelId="{DD2C8D96-8B63-43C1-9AD9-461F9B17A6D3}" type="presParOf" srcId="{222A287C-6FB4-4A51-9113-C84E2B587C87}" destId="{BF38CD9B-0B29-4258-B766-1A1C1A8743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5C992-5E59-4D7D-A308-89FFCE66F52C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288408A-C3F5-4C6E-A327-3D7F0E7AFC02}">
      <dgm:prSet phldrT="[Texto]"/>
      <dgm:spPr/>
      <dgm:t>
        <a:bodyPr/>
        <a:lstStyle/>
        <a:p>
          <a:r>
            <a:rPr lang="es-ES" dirty="0" smtClean="0"/>
            <a:t>ASAMBLEA ANALIZA INFORME</a:t>
          </a:r>
          <a:endParaRPr lang="es-ES" dirty="0"/>
        </a:p>
      </dgm:t>
    </dgm:pt>
    <dgm:pt modelId="{5951EDF2-80FF-4BD3-BEA2-9C81F1FD880F}" type="parTrans" cxnId="{211758A4-BAB6-48B1-B110-31DB4FB74C68}">
      <dgm:prSet/>
      <dgm:spPr/>
      <dgm:t>
        <a:bodyPr/>
        <a:lstStyle/>
        <a:p>
          <a:endParaRPr lang="es-ES"/>
        </a:p>
      </dgm:t>
    </dgm:pt>
    <dgm:pt modelId="{A65C59C5-4E68-4847-B42C-E4C06A2F7271}" type="sibTrans" cxnId="{211758A4-BAB6-48B1-B110-31DB4FB74C68}">
      <dgm:prSet/>
      <dgm:spPr/>
      <dgm:t>
        <a:bodyPr/>
        <a:lstStyle/>
        <a:p>
          <a:endParaRPr lang="es-ES"/>
        </a:p>
      </dgm:t>
    </dgm:pt>
    <dgm:pt modelId="{72B06CE7-AD49-4F1C-BA3D-D21DF8758C7F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Asamblea Ciudadana revisa si el informe responde a demandas ciudadanas.</a:t>
          </a:r>
          <a:endParaRPr lang="es-ES" dirty="0">
            <a:solidFill>
              <a:schemeClr val="tx1"/>
            </a:solidFill>
          </a:endParaRPr>
        </a:p>
      </dgm:t>
    </dgm:pt>
    <dgm:pt modelId="{F6A334D5-8A6F-48FF-AED2-0F7A72ED7F17}" type="parTrans" cxnId="{E4EF7770-74E1-4A9C-813A-0808A97E8A90}">
      <dgm:prSet/>
      <dgm:spPr/>
      <dgm:t>
        <a:bodyPr/>
        <a:lstStyle/>
        <a:p>
          <a:endParaRPr lang="es-ES"/>
        </a:p>
      </dgm:t>
    </dgm:pt>
    <dgm:pt modelId="{EFD6D426-B58D-42E8-9AFA-B04AE732EA75}" type="sibTrans" cxnId="{E4EF7770-74E1-4A9C-813A-0808A97E8A90}">
      <dgm:prSet/>
      <dgm:spPr/>
      <dgm:t>
        <a:bodyPr/>
        <a:lstStyle/>
        <a:p>
          <a:endParaRPr lang="es-ES"/>
        </a:p>
      </dgm:t>
    </dgm:pt>
    <dgm:pt modelId="{95D1D5F0-5C76-4683-9650-3093ADCA26AE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Equipo Técnico Mixto: </a:t>
          </a:r>
          <a:r>
            <a:rPr lang="es-CO" dirty="0" smtClean="0">
              <a:solidFill>
                <a:schemeClr val="tx1"/>
              </a:solidFill>
            </a:rPr>
            <a:t>difunde el informe  preliminar </a:t>
          </a:r>
          <a:r>
            <a:rPr lang="es-CO" dirty="0" smtClean="0">
              <a:solidFill>
                <a:schemeClr val="tx1"/>
              </a:solidFill>
            </a:rPr>
            <a:t>y </a:t>
          </a:r>
          <a:r>
            <a:rPr lang="es-CO" dirty="0" smtClean="0">
              <a:solidFill>
                <a:schemeClr val="tx1"/>
              </a:solidFill>
            </a:rPr>
            <a:t>formulario </a:t>
          </a:r>
          <a:r>
            <a:rPr lang="es-CO" dirty="0" smtClean="0">
              <a:solidFill>
                <a:schemeClr val="tx1"/>
              </a:solidFill>
            </a:rPr>
            <a:t>con enlaces habilitados en página web y todos los medios </a:t>
          </a:r>
          <a:r>
            <a:rPr lang="es-CO" dirty="0" smtClean="0">
              <a:solidFill>
                <a:schemeClr val="tx1"/>
              </a:solidFill>
            </a:rPr>
            <a:t>posibles.</a:t>
          </a:r>
          <a:endParaRPr lang="es-ES" dirty="0">
            <a:solidFill>
              <a:schemeClr val="tx1"/>
            </a:solidFill>
          </a:endParaRPr>
        </a:p>
      </dgm:t>
    </dgm:pt>
    <dgm:pt modelId="{F5EC5851-5E98-4DBB-8137-D416D0D86CE4}" type="parTrans" cxnId="{9D71687D-47B3-4A20-8525-7960718EE6BC}">
      <dgm:prSet/>
      <dgm:spPr/>
      <dgm:t>
        <a:bodyPr/>
        <a:lstStyle/>
        <a:p>
          <a:endParaRPr lang="es-ES"/>
        </a:p>
      </dgm:t>
    </dgm:pt>
    <dgm:pt modelId="{986F35D9-9F39-4653-9D79-8FE4B2330447}" type="sibTrans" cxnId="{9D71687D-47B3-4A20-8525-7960718EE6BC}">
      <dgm:prSet/>
      <dgm:spPr/>
      <dgm:t>
        <a:bodyPr/>
        <a:lstStyle/>
        <a:p>
          <a:endParaRPr lang="es-ES"/>
        </a:p>
      </dgm:t>
    </dgm:pt>
    <dgm:pt modelId="{A95FDF1E-A97A-4328-8D49-53665290120D}">
      <dgm:prSet phldrT="[Texto]"/>
      <dgm:spPr/>
      <dgm:t>
        <a:bodyPr/>
        <a:lstStyle/>
        <a:p>
          <a:r>
            <a:rPr lang="es-ES" dirty="0" smtClean="0"/>
            <a:t>CONVOCATORIA</a:t>
          </a:r>
          <a:endParaRPr lang="es-ES" dirty="0"/>
        </a:p>
      </dgm:t>
    </dgm:pt>
    <dgm:pt modelId="{37703F45-5777-42F1-9D8A-EED49FB9494F}" type="parTrans" cxnId="{E3B3722F-1896-4A6B-AB25-90A2AE5E9AE1}">
      <dgm:prSet/>
      <dgm:spPr/>
      <dgm:t>
        <a:bodyPr/>
        <a:lstStyle/>
        <a:p>
          <a:endParaRPr lang="es-ES"/>
        </a:p>
      </dgm:t>
    </dgm:pt>
    <dgm:pt modelId="{7F3D0DCC-548C-406F-A6A5-E199AAF6EE03}" type="sibTrans" cxnId="{E3B3722F-1896-4A6B-AB25-90A2AE5E9AE1}">
      <dgm:prSet/>
      <dgm:spPr/>
      <dgm:t>
        <a:bodyPr/>
        <a:lstStyle/>
        <a:p>
          <a:endParaRPr lang="es-ES"/>
        </a:p>
      </dgm:t>
    </dgm:pt>
    <dgm:pt modelId="{926D93B2-28EB-41CB-A295-1D87AFA2524D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GAD realizará una invitación a los actores identificados en el mapeo de actores y entregado por la </a:t>
          </a:r>
          <a:r>
            <a:rPr lang="es-CO" dirty="0" smtClean="0">
              <a:solidFill>
                <a:schemeClr val="tx1"/>
              </a:solidFill>
            </a:rPr>
            <a:t>Asamblea, con 15 días de anticipación. </a:t>
          </a:r>
          <a:endParaRPr lang="es-ES" dirty="0">
            <a:solidFill>
              <a:schemeClr val="tx1"/>
            </a:solidFill>
          </a:endParaRPr>
        </a:p>
      </dgm:t>
    </dgm:pt>
    <dgm:pt modelId="{811B7774-AE09-4720-8745-763E0C9A0A93}" type="parTrans" cxnId="{03B3EA63-8BB7-4636-B24E-94C97BCE5E31}">
      <dgm:prSet/>
      <dgm:spPr/>
      <dgm:t>
        <a:bodyPr/>
        <a:lstStyle/>
        <a:p>
          <a:endParaRPr lang="es-ES"/>
        </a:p>
      </dgm:t>
    </dgm:pt>
    <dgm:pt modelId="{25CF1770-85FD-41D3-8D06-5CB244C8EA8C}" type="sibTrans" cxnId="{03B3EA63-8BB7-4636-B24E-94C97BCE5E31}">
      <dgm:prSet/>
      <dgm:spPr/>
      <dgm:t>
        <a:bodyPr/>
        <a:lstStyle/>
        <a:p>
          <a:endParaRPr lang="es-ES"/>
        </a:p>
      </dgm:t>
    </dgm:pt>
    <dgm:pt modelId="{DFD01F3B-0084-4C08-8D6E-B2A6D8672FC8}">
      <dgm:prSet phldrT="[Texto]"/>
      <dgm:spPr/>
      <dgm:t>
        <a:bodyPr/>
        <a:lstStyle/>
        <a:p>
          <a:r>
            <a:rPr lang="es-ES" dirty="0" smtClean="0"/>
            <a:t>DELIBERACIÓN</a:t>
          </a:r>
          <a:endParaRPr lang="es-ES" dirty="0"/>
        </a:p>
      </dgm:t>
    </dgm:pt>
    <dgm:pt modelId="{EE278368-3FAA-45F7-AD6E-773B12FE8071}" type="parTrans" cxnId="{C3208AED-2E8C-4CA4-B7E1-FF322C922FF4}">
      <dgm:prSet/>
      <dgm:spPr/>
      <dgm:t>
        <a:bodyPr/>
        <a:lstStyle/>
        <a:p>
          <a:endParaRPr lang="es-ES"/>
        </a:p>
      </dgm:t>
    </dgm:pt>
    <dgm:pt modelId="{15A9C3FD-C233-4BB3-B2F2-2CFCDC26486B}" type="sibTrans" cxnId="{C3208AED-2E8C-4CA4-B7E1-FF322C922FF4}">
      <dgm:prSet/>
      <dgm:spPr/>
      <dgm:t>
        <a:bodyPr/>
        <a:lstStyle/>
        <a:p>
          <a:endParaRPr lang="es-ES"/>
        </a:p>
      </dgm:t>
    </dgm:pt>
    <dgm:pt modelId="{3A59F944-8BE7-49D7-839C-C40EB20DB8ED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Virtual / presencial- COE.</a:t>
          </a:r>
          <a:endParaRPr lang="es-ES" dirty="0">
            <a:solidFill>
              <a:schemeClr val="tx1"/>
            </a:solidFill>
          </a:endParaRPr>
        </a:p>
      </dgm:t>
    </dgm:pt>
    <dgm:pt modelId="{332855CF-8F78-4FCC-8F29-24E3B657409D}" type="parTrans" cxnId="{8F915D72-19C4-44F8-BE1A-0C2BB808B574}">
      <dgm:prSet/>
      <dgm:spPr/>
      <dgm:t>
        <a:bodyPr/>
        <a:lstStyle/>
        <a:p>
          <a:endParaRPr lang="es-ES"/>
        </a:p>
      </dgm:t>
    </dgm:pt>
    <dgm:pt modelId="{1D479994-469A-445A-84EE-6F252BFCB0D5}" type="sibTrans" cxnId="{8F915D72-19C4-44F8-BE1A-0C2BB808B574}">
      <dgm:prSet/>
      <dgm:spPr/>
      <dgm:t>
        <a:bodyPr/>
        <a:lstStyle/>
        <a:p>
          <a:endParaRPr lang="es-ES"/>
        </a:p>
      </dgm:t>
    </dgm:pt>
    <dgm:pt modelId="{CF9EDBDE-594A-4636-A5EC-FD8E2CC6C85B}">
      <dgm:prSet phldrT="[Texto]"/>
      <dgm:spPr/>
      <dgm:t>
        <a:bodyPr/>
        <a:lstStyle/>
        <a:p>
          <a:r>
            <a:rPr lang="es-MX" dirty="0" smtClean="0"/>
            <a:t>DIFUSIÓN</a:t>
          </a:r>
          <a:endParaRPr lang="es-ES" dirty="0"/>
        </a:p>
      </dgm:t>
    </dgm:pt>
    <dgm:pt modelId="{445BBF50-9C9C-4D01-8DAC-8B93539FE74A}" type="parTrans" cxnId="{F081F376-3E0B-4573-AAB5-9B806E058834}">
      <dgm:prSet/>
      <dgm:spPr/>
      <dgm:t>
        <a:bodyPr/>
        <a:lstStyle/>
        <a:p>
          <a:endParaRPr lang="es-ES"/>
        </a:p>
      </dgm:t>
    </dgm:pt>
    <dgm:pt modelId="{4D01D9E1-2F96-4E33-9703-5C4BAFA8166F}" type="sibTrans" cxnId="{F081F376-3E0B-4573-AAB5-9B806E058834}">
      <dgm:prSet/>
      <dgm:spPr/>
      <dgm:t>
        <a:bodyPr/>
        <a:lstStyle/>
        <a:p>
          <a:endParaRPr lang="es-ES"/>
        </a:p>
      </dgm:t>
    </dgm:pt>
    <dgm:pt modelId="{6406565C-68D0-41D9-A3A4-DC4C70A09A96}">
      <dgm:prSet phldrT="[Texto]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8D302993-04DD-4D42-B1BB-F504BDC7BBDE}" type="parTrans" cxnId="{2AED50DD-3C03-4ADC-9DFB-4581225876BE}">
      <dgm:prSet/>
      <dgm:spPr/>
      <dgm:t>
        <a:bodyPr/>
        <a:lstStyle/>
        <a:p>
          <a:endParaRPr lang="es-ES"/>
        </a:p>
      </dgm:t>
    </dgm:pt>
    <dgm:pt modelId="{CB586188-D13F-4DEA-887B-C24472640BC3}" type="sibTrans" cxnId="{2AED50DD-3C03-4ADC-9DFB-4581225876BE}">
      <dgm:prSet/>
      <dgm:spPr/>
      <dgm:t>
        <a:bodyPr/>
        <a:lstStyle/>
        <a:p>
          <a:endParaRPr lang="es-ES"/>
        </a:p>
      </dgm:t>
    </dgm:pt>
    <dgm:pt modelId="{D8F7B654-FF98-49DB-8D9A-2A857806F032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Elabora presentación sobre sus valoraciones para presentar en deliberación pública.</a:t>
          </a:r>
          <a:endParaRPr lang="es-EC" dirty="0">
            <a:solidFill>
              <a:schemeClr val="tx1"/>
            </a:solidFill>
          </a:endParaRPr>
        </a:p>
      </dgm:t>
    </dgm:pt>
    <dgm:pt modelId="{E9B6FBF8-220E-474A-BC99-6CD10243DE4E}" type="parTrans" cxnId="{DFFE07D5-4C4D-4E87-A1D3-126A0FBBB0EF}">
      <dgm:prSet/>
      <dgm:spPr/>
      <dgm:t>
        <a:bodyPr/>
        <a:lstStyle/>
        <a:p>
          <a:endParaRPr lang="es-ES"/>
        </a:p>
      </dgm:t>
    </dgm:pt>
    <dgm:pt modelId="{183C27F9-31A1-4ED4-B2EC-3A6151F8642A}" type="sibTrans" cxnId="{DFFE07D5-4C4D-4E87-A1D3-126A0FBBB0EF}">
      <dgm:prSet/>
      <dgm:spPr/>
      <dgm:t>
        <a:bodyPr/>
        <a:lstStyle/>
        <a:p>
          <a:endParaRPr lang="es-ES"/>
        </a:p>
      </dgm:t>
    </dgm:pt>
    <dgm:pt modelId="{E9D0E9DC-E79F-4489-AF27-406728E6F875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Para quienes no tengan acceso internet, incluir otros medios.</a:t>
          </a:r>
          <a:endParaRPr lang="es-CO" dirty="0">
            <a:solidFill>
              <a:schemeClr val="tx1"/>
            </a:solidFill>
          </a:endParaRPr>
        </a:p>
      </dgm:t>
    </dgm:pt>
    <dgm:pt modelId="{A9E619FD-9D56-4C09-9767-32D3FB5F3C2E}" type="parTrans" cxnId="{86B6F24B-7B39-47F4-A76E-4547D19035E6}">
      <dgm:prSet/>
      <dgm:spPr/>
      <dgm:t>
        <a:bodyPr/>
        <a:lstStyle/>
        <a:p>
          <a:endParaRPr lang="es-ES"/>
        </a:p>
      </dgm:t>
    </dgm:pt>
    <dgm:pt modelId="{B90ABE98-D074-4ED9-87F0-FEE69FA93464}" type="sibTrans" cxnId="{86B6F24B-7B39-47F4-A76E-4547D19035E6}">
      <dgm:prSet/>
      <dgm:spPr/>
      <dgm:t>
        <a:bodyPr/>
        <a:lstStyle/>
        <a:p>
          <a:endParaRPr lang="es-ES"/>
        </a:p>
      </dgm:t>
    </dgm:pt>
    <dgm:pt modelId="{DF72532C-72AC-4855-ABD2-98D3ABE3E622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Prioritario: Asamblea,  Presidentes barrios y comunidades.</a:t>
          </a:r>
          <a:endParaRPr lang="es-CO" dirty="0">
            <a:solidFill>
              <a:schemeClr val="tx1"/>
            </a:solidFill>
          </a:endParaRPr>
        </a:p>
      </dgm:t>
    </dgm:pt>
    <dgm:pt modelId="{33C81D61-4E9C-48C1-BC70-53846793E827}" type="parTrans" cxnId="{0C98D3CC-2CA0-4964-9A2B-14EAD2FCE7A6}">
      <dgm:prSet/>
      <dgm:spPr/>
      <dgm:t>
        <a:bodyPr/>
        <a:lstStyle/>
        <a:p>
          <a:endParaRPr lang="es-ES"/>
        </a:p>
      </dgm:t>
    </dgm:pt>
    <dgm:pt modelId="{5CA6FC22-2633-4F7A-B189-7810D080CED5}" type="sibTrans" cxnId="{0C98D3CC-2CA0-4964-9A2B-14EAD2FCE7A6}">
      <dgm:prSet/>
      <dgm:spPr/>
      <dgm:t>
        <a:bodyPr/>
        <a:lstStyle/>
        <a:p>
          <a:endParaRPr lang="es-ES"/>
        </a:p>
      </dgm:t>
    </dgm:pt>
    <dgm:pt modelId="{A25CAEA9-FA43-4750-99EF-724BF421B2DB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Sin perjuicio: unidades básicas participación, actores sociales, organizaciones.</a:t>
          </a:r>
          <a:endParaRPr lang="es-CO" dirty="0">
            <a:solidFill>
              <a:schemeClr val="tx1"/>
            </a:solidFill>
          </a:endParaRPr>
        </a:p>
      </dgm:t>
    </dgm:pt>
    <dgm:pt modelId="{750BA919-BA52-4DDF-AF7E-4BD6484139F5}" type="parTrans" cxnId="{83BADF8D-CAA9-4F45-8609-8A0BEC762F86}">
      <dgm:prSet/>
      <dgm:spPr/>
      <dgm:t>
        <a:bodyPr/>
        <a:lstStyle/>
        <a:p>
          <a:endParaRPr lang="es-ES"/>
        </a:p>
      </dgm:t>
    </dgm:pt>
    <dgm:pt modelId="{71C4E893-C749-4219-9C5A-39F2389648D5}" type="sibTrans" cxnId="{83BADF8D-CAA9-4F45-8609-8A0BEC762F86}">
      <dgm:prSet/>
      <dgm:spPr/>
      <dgm:t>
        <a:bodyPr/>
        <a:lstStyle/>
        <a:p>
          <a:endParaRPr lang="es-ES"/>
        </a:p>
      </dgm:t>
    </dgm:pt>
    <dgm:pt modelId="{58F2B466-2257-43CB-8D7A-8E830172A48B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Asamblea Ciudadana presenta sus observaciones. </a:t>
          </a:r>
          <a:endParaRPr lang="es-CO" dirty="0">
            <a:solidFill>
              <a:schemeClr val="tx1"/>
            </a:solidFill>
          </a:endParaRPr>
        </a:p>
      </dgm:t>
    </dgm:pt>
    <dgm:pt modelId="{7D12206F-4A35-4EBA-B87F-DD3A673564AD}" type="parTrans" cxnId="{771B9F45-F39C-4BEC-974F-93A01DFD545D}">
      <dgm:prSet/>
      <dgm:spPr/>
      <dgm:t>
        <a:bodyPr/>
        <a:lstStyle/>
        <a:p>
          <a:endParaRPr lang="es-ES"/>
        </a:p>
      </dgm:t>
    </dgm:pt>
    <dgm:pt modelId="{067D333D-2CD5-4A09-A0AC-457602D02CD2}" type="sibTrans" cxnId="{771B9F45-F39C-4BEC-974F-93A01DFD545D}">
      <dgm:prSet/>
      <dgm:spPr/>
      <dgm:t>
        <a:bodyPr/>
        <a:lstStyle/>
        <a:p>
          <a:endParaRPr lang="es-ES"/>
        </a:p>
      </dgm:t>
    </dgm:pt>
    <dgm:pt modelId="{1D8BF6B1-EEB8-4E38-9161-1EBFD7F64CDE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Autoridad / GAD rinde cuentas y responde ciudadanía. </a:t>
          </a:r>
          <a:endParaRPr lang="es-CO" dirty="0">
            <a:solidFill>
              <a:schemeClr val="tx1"/>
            </a:solidFill>
          </a:endParaRPr>
        </a:p>
      </dgm:t>
    </dgm:pt>
    <dgm:pt modelId="{B5ECE5DE-69F7-42D1-823A-6D593953FA5F}" type="parTrans" cxnId="{044C56E9-3FC6-4A49-8EF6-0C4EE383A3E3}">
      <dgm:prSet/>
      <dgm:spPr/>
      <dgm:t>
        <a:bodyPr/>
        <a:lstStyle/>
        <a:p>
          <a:endParaRPr lang="es-ES"/>
        </a:p>
      </dgm:t>
    </dgm:pt>
    <dgm:pt modelId="{6FDAEF46-54BB-40B8-B75F-C1F5113FB6D8}" type="sibTrans" cxnId="{044C56E9-3FC6-4A49-8EF6-0C4EE383A3E3}">
      <dgm:prSet/>
      <dgm:spPr/>
      <dgm:t>
        <a:bodyPr/>
        <a:lstStyle/>
        <a:p>
          <a:endParaRPr lang="es-ES"/>
        </a:p>
      </dgm:t>
    </dgm:pt>
    <dgm:pt modelId="{D3ED4EAF-C7D4-4C5A-9ABE-69C0A107C07D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Mesas de trabajo/Plenaria.</a:t>
          </a:r>
          <a:endParaRPr lang="es-CO" dirty="0">
            <a:solidFill>
              <a:schemeClr val="tx1"/>
            </a:solidFill>
          </a:endParaRPr>
        </a:p>
      </dgm:t>
    </dgm:pt>
    <dgm:pt modelId="{C50A5201-6C75-4CFE-AC01-C7E57C05DC54}" type="parTrans" cxnId="{4B69AB0D-7C92-4907-B480-34D2047EF3D7}">
      <dgm:prSet/>
      <dgm:spPr/>
      <dgm:t>
        <a:bodyPr/>
        <a:lstStyle/>
        <a:p>
          <a:endParaRPr lang="es-ES"/>
        </a:p>
      </dgm:t>
    </dgm:pt>
    <dgm:pt modelId="{AD49B05F-165F-4BEB-95BC-C16E8D9518F9}" type="sibTrans" cxnId="{4B69AB0D-7C92-4907-B480-34D2047EF3D7}">
      <dgm:prSet/>
      <dgm:spPr/>
      <dgm:t>
        <a:bodyPr/>
        <a:lstStyle/>
        <a:p>
          <a:endParaRPr lang="es-ES"/>
        </a:p>
      </dgm:t>
    </dgm:pt>
    <dgm:pt modelId="{E61ADD62-0B55-47CA-B2DF-AF1B92C3699B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Asamblea firma sugerencias  / compromisos presentados en Plenaria al GAD.</a:t>
          </a:r>
          <a:endParaRPr lang="es-CO" dirty="0">
            <a:solidFill>
              <a:schemeClr val="tx1"/>
            </a:solidFill>
          </a:endParaRPr>
        </a:p>
      </dgm:t>
    </dgm:pt>
    <dgm:pt modelId="{F382B890-4DF3-45BA-810C-BD4F549594E0}" type="parTrans" cxnId="{3BC0ED0F-70C5-47C7-8EA8-8416A7092F8D}">
      <dgm:prSet/>
      <dgm:spPr/>
      <dgm:t>
        <a:bodyPr/>
        <a:lstStyle/>
        <a:p>
          <a:endParaRPr lang="es-ES"/>
        </a:p>
      </dgm:t>
    </dgm:pt>
    <dgm:pt modelId="{2F9C001E-4CA2-4AD7-A434-B421E70547DA}" type="sibTrans" cxnId="{3BC0ED0F-70C5-47C7-8EA8-8416A7092F8D}">
      <dgm:prSet/>
      <dgm:spPr/>
      <dgm:t>
        <a:bodyPr/>
        <a:lstStyle/>
        <a:p>
          <a:endParaRPr lang="es-ES"/>
        </a:p>
      </dgm:t>
    </dgm:pt>
    <dgm:pt modelId="{544AEA67-BDA2-4A80-83F5-3920E63B7663}">
      <dgm:prSet phldrT="[Texto]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BA902B48-C2AF-49DE-95C9-B0B54962B625}" type="parTrans" cxnId="{628A382A-F0DB-4745-AEA7-5F2372635DD7}">
      <dgm:prSet/>
      <dgm:spPr/>
      <dgm:t>
        <a:bodyPr/>
        <a:lstStyle/>
        <a:p>
          <a:endParaRPr lang="es-ES"/>
        </a:p>
      </dgm:t>
    </dgm:pt>
    <dgm:pt modelId="{8AFD9E04-8786-4D00-94F3-BE7BFB81EA68}" type="sibTrans" cxnId="{628A382A-F0DB-4745-AEA7-5F2372635DD7}">
      <dgm:prSet/>
      <dgm:spPr/>
      <dgm:t>
        <a:bodyPr/>
        <a:lstStyle/>
        <a:p>
          <a:endParaRPr lang="es-ES"/>
        </a:p>
      </dgm:t>
    </dgm:pt>
    <dgm:pt modelId="{26143CE6-BE8A-4A7A-AF9E-8CD8E39243C2}">
      <dgm:prSet phldrT="[Texto]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A85A35EB-3018-47EE-B3E2-D2F4B86130D4}" type="parTrans" cxnId="{3580D778-AA75-4C3F-9B94-99AE46A6ABB0}">
      <dgm:prSet/>
      <dgm:spPr/>
      <dgm:t>
        <a:bodyPr/>
        <a:lstStyle/>
        <a:p>
          <a:endParaRPr lang="es-ES"/>
        </a:p>
      </dgm:t>
    </dgm:pt>
    <dgm:pt modelId="{94DCE408-97A7-474A-B874-08E1BA6DCA46}" type="sibTrans" cxnId="{3580D778-AA75-4C3F-9B94-99AE46A6ABB0}">
      <dgm:prSet/>
      <dgm:spPr/>
      <dgm:t>
        <a:bodyPr/>
        <a:lstStyle/>
        <a:p>
          <a:endParaRPr lang="es-ES"/>
        </a:p>
      </dgm:t>
    </dgm:pt>
    <dgm:pt modelId="{75C32058-5A68-4389-B5A0-195BB98CAD84}" type="pres">
      <dgm:prSet presAssocID="{48A5C992-5E59-4D7D-A308-89FFCE66F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097436-BCBF-4353-AC19-8DBAAECC1655}" type="pres">
      <dgm:prSet presAssocID="{4288408A-C3F5-4C6E-A327-3D7F0E7AFC02}" presName="composite" presStyleCnt="0"/>
      <dgm:spPr/>
    </dgm:pt>
    <dgm:pt modelId="{C7B202B2-A915-4202-8DCF-388547BF68BE}" type="pres">
      <dgm:prSet presAssocID="{4288408A-C3F5-4C6E-A327-3D7F0E7AFC0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613F0-6105-4F1D-AFBC-C8003CF7E062}" type="pres">
      <dgm:prSet presAssocID="{4288408A-C3F5-4C6E-A327-3D7F0E7AFC0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CBE6-3FF9-4A04-BB89-43E5A6FF6535}" type="pres">
      <dgm:prSet presAssocID="{A65C59C5-4E68-4847-B42C-E4C06A2F7271}" presName="space" presStyleCnt="0"/>
      <dgm:spPr/>
    </dgm:pt>
    <dgm:pt modelId="{FF8FE201-B185-4FF8-A3D6-E640B435EA5C}" type="pres">
      <dgm:prSet presAssocID="{CF9EDBDE-594A-4636-A5EC-FD8E2CC6C85B}" presName="composite" presStyleCnt="0"/>
      <dgm:spPr/>
    </dgm:pt>
    <dgm:pt modelId="{E3BF1FE9-7E22-45E7-AF06-470BA96F0A56}" type="pres">
      <dgm:prSet presAssocID="{CF9EDBDE-594A-4636-A5EC-FD8E2CC6C85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313A8-FA3F-4789-8676-0D4DDD7DBE7E}" type="pres">
      <dgm:prSet presAssocID="{CF9EDBDE-594A-4636-A5EC-FD8E2CC6C85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0D62E-F3A1-4435-9064-071CC6B61461}" type="pres">
      <dgm:prSet presAssocID="{4D01D9E1-2F96-4E33-9703-5C4BAFA8166F}" presName="space" presStyleCnt="0"/>
      <dgm:spPr/>
    </dgm:pt>
    <dgm:pt modelId="{51F8138D-6A64-41BC-9C74-5D5BBD712465}" type="pres">
      <dgm:prSet presAssocID="{A95FDF1E-A97A-4328-8D49-53665290120D}" presName="composite" presStyleCnt="0"/>
      <dgm:spPr/>
    </dgm:pt>
    <dgm:pt modelId="{6C8F0DEE-B2A2-4014-B2D4-682AC0C10817}" type="pres">
      <dgm:prSet presAssocID="{A95FDF1E-A97A-4328-8D49-53665290120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FB504-945B-40F8-AC90-AAB4BAE82953}" type="pres">
      <dgm:prSet presAssocID="{A95FDF1E-A97A-4328-8D49-53665290120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BFE08-1B7F-41BD-A3D8-098C37E22C77}" type="pres">
      <dgm:prSet presAssocID="{7F3D0DCC-548C-406F-A6A5-E199AAF6EE03}" presName="space" presStyleCnt="0"/>
      <dgm:spPr/>
    </dgm:pt>
    <dgm:pt modelId="{222A287C-6FB4-4A51-9113-C84E2B587C87}" type="pres">
      <dgm:prSet presAssocID="{DFD01F3B-0084-4C08-8D6E-B2A6D8672FC8}" presName="composite" presStyleCnt="0"/>
      <dgm:spPr/>
    </dgm:pt>
    <dgm:pt modelId="{2F8C8E4D-CFA0-4FD8-BEE4-8C0F502456A9}" type="pres">
      <dgm:prSet presAssocID="{DFD01F3B-0084-4C08-8D6E-B2A6D8672FC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8CD9B-0B29-4258-B766-1A1C1A8743A2}" type="pres">
      <dgm:prSet presAssocID="{DFD01F3B-0084-4C08-8D6E-B2A6D8672FC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EF7770-74E1-4A9C-813A-0808A97E8A90}" srcId="{4288408A-C3F5-4C6E-A327-3D7F0E7AFC02}" destId="{72B06CE7-AD49-4F1C-BA3D-D21DF8758C7F}" srcOrd="0" destOrd="0" parTransId="{F6A334D5-8A6F-48FF-AED2-0F7A72ED7F17}" sibTransId="{EFD6D426-B58D-42E8-9AFA-B04AE732EA75}"/>
    <dgm:cxn modelId="{9AD3F46F-7093-4406-A4F3-B6F5BD257586}" type="presOf" srcId="{926D93B2-28EB-41CB-A295-1D87AFA2524D}" destId="{32DFB504-945B-40F8-AC90-AAB4BAE82953}" srcOrd="0" destOrd="0" presId="urn:microsoft.com/office/officeart/2005/8/layout/hList1"/>
    <dgm:cxn modelId="{8111BECD-0D76-4596-AF70-AA608711952F}" type="presOf" srcId="{544AEA67-BDA2-4A80-83F5-3920E63B7663}" destId="{9DB613F0-6105-4F1D-AFBC-C8003CF7E062}" srcOrd="0" destOrd="1" presId="urn:microsoft.com/office/officeart/2005/8/layout/hList1"/>
    <dgm:cxn modelId="{D0196D93-404C-4F94-BE4D-2793DA99CD51}" type="presOf" srcId="{58F2B466-2257-43CB-8D7A-8E830172A48B}" destId="{BF38CD9B-0B29-4258-B766-1A1C1A8743A2}" srcOrd="0" destOrd="1" presId="urn:microsoft.com/office/officeart/2005/8/layout/hList1"/>
    <dgm:cxn modelId="{3BC0ED0F-70C5-47C7-8EA8-8416A7092F8D}" srcId="{DFD01F3B-0084-4C08-8D6E-B2A6D8672FC8}" destId="{E61ADD62-0B55-47CA-B2DF-AF1B92C3699B}" srcOrd="4" destOrd="0" parTransId="{F382B890-4DF3-45BA-810C-BD4F549594E0}" sibTransId="{2F9C001E-4CA2-4AD7-A434-B421E70547DA}"/>
    <dgm:cxn modelId="{8BFD3843-368B-44FD-867C-E8A5F32B8EA5}" type="presOf" srcId="{26143CE6-BE8A-4A7A-AF9E-8CD8E39243C2}" destId="{CE3313A8-FA3F-4789-8676-0D4DDD7DBE7E}" srcOrd="0" destOrd="1" presId="urn:microsoft.com/office/officeart/2005/8/layout/hList1"/>
    <dgm:cxn modelId="{03B3EA63-8BB7-4636-B24E-94C97BCE5E31}" srcId="{A95FDF1E-A97A-4328-8D49-53665290120D}" destId="{926D93B2-28EB-41CB-A295-1D87AFA2524D}" srcOrd="0" destOrd="0" parTransId="{811B7774-AE09-4720-8745-763E0C9A0A93}" sibTransId="{25CF1770-85FD-41D3-8D06-5CB244C8EA8C}"/>
    <dgm:cxn modelId="{DFFE07D5-4C4D-4E87-A1D3-126A0FBBB0EF}" srcId="{4288408A-C3F5-4C6E-A327-3D7F0E7AFC02}" destId="{D8F7B654-FF98-49DB-8D9A-2A857806F032}" srcOrd="2" destOrd="0" parTransId="{E9B6FBF8-220E-474A-BC99-6CD10243DE4E}" sibTransId="{183C27F9-31A1-4ED4-B2EC-3A6151F8642A}"/>
    <dgm:cxn modelId="{A712AA90-321E-4AD9-B18C-3A3C4B6F8AAD}" type="presOf" srcId="{6406565C-68D0-41D9-A3A4-DC4C70A09A96}" destId="{32DFB504-945B-40F8-AC90-AAB4BAE82953}" srcOrd="0" destOrd="3" presId="urn:microsoft.com/office/officeart/2005/8/layout/hList1"/>
    <dgm:cxn modelId="{0049717C-74A3-4639-885E-CEEB3E19497C}" type="presOf" srcId="{72B06CE7-AD49-4F1C-BA3D-D21DF8758C7F}" destId="{9DB613F0-6105-4F1D-AFBC-C8003CF7E062}" srcOrd="0" destOrd="0" presId="urn:microsoft.com/office/officeart/2005/8/layout/hList1"/>
    <dgm:cxn modelId="{78D8E376-86B9-4EC1-9737-301568D80845}" type="presOf" srcId="{D8F7B654-FF98-49DB-8D9A-2A857806F032}" destId="{9DB613F0-6105-4F1D-AFBC-C8003CF7E062}" srcOrd="0" destOrd="2" presId="urn:microsoft.com/office/officeart/2005/8/layout/hList1"/>
    <dgm:cxn modelId="{F081F376-3E0B-4573-AAB5-9B806E058834}" srcId="{48A5C992-5E59-4D7D-A308-89FFCE66F52C}" destId="{CF9EDBDE-594A-4636-A5EC-FD8E2CC6C85B}" srcOrd="1" destOrd="0" parTransId="{445BBF50-9C9C-4D01-8DAC-8B93539FE74A}" sibTransId="{4D01D9E1-2F96-4E33-9703-5C4BAFA8166F}"/>
    <dgm:cxn modelId="{35A4B2A5-BB44-42AB-B053-1E9C811F1075}" type="presOf" srcId="{A95FDF1E-A97A-4328-8D49-53665290120D}" destId="{6C8F0DEE-B2A2-4014-B2D4-682AC0C10817}" srcOrd="0" destOrd="0" presId="urn:microsoft.com/office/officeart/2005/8/layout/hList1"/>
    <dgm:cxn modelId="{58148F02-8783-44B9-9100-ABCFA010A480}" type="presOf" srcId="{95D1D5F0-5C76-4683-9650-3093ADCA26AE}" destId="{CE3313A8-FA3F-4789-8676-0D4DDD7DBE7E}" srcOrd="0" destOrd="0" presId="urn:microsoft.com/office/officeart/2005/8/layout/hList1"/>
    <dgm:cxn modelId="{628A382A-F0DB-4745-AEA7-5F2372635DD7}" srcId="{4288408A-C3F5-4C6E-A327-3D7F0E7AFC02}" destId="{544AEA67-BDA2-4A80-83F5-3920E63B7663}" srcOrd="1" destOrd="0" parTransId="{BA902B48-C2AF-49DE-95C9-B0B54962B625}" sibTransId="{8AFD9E04-8786-4D00-94F3-BE7BFB81EA68}"/>
    <dgm:cxn modelId="{539D9609-E281-4A14-8A51-AAA8AF278688}" type="presOf" srcId="{E9D0E9DC-E79F-4489-AF27-406728E6F875}" destId="{CE3313A8-FA3F-4789-8676-0D4DDD7DBE7E}" srcOrd="0" destOrd="2" presId="urn:microsoft.com/office/officeart/2005/8/layout/hList1"/>
    <dgm:cxn modelId="{D88D9462-AA2C-492C-B229-98C4CA68667A}" type="presOf" srcId="{A25CAEA9-FA43-4750-99EF-724BF421B2DB}" destId="{32DFB504-945B-40F8-AC90-AAB4BAE82953}" srcOrd="0" destOrd="2" presId="urn:microsoft.com/office/officeart/2005/8/layout/hList1"/>
    <dgm:cxn modelId="{4B69AB0D-7C92-4907-B480-34D2047EF3D7}" srcId="{DFD01F3B-0084-4C08-8D6E-B2A6D8672FC8}" destId="{D3ED4EAF-C7D4-4C5A-9ABE-69C0A107C07D}" srcOrd="3" destOrd="0" parTransId="{C50A5201-6C75-4CFE-AC01-C7E57C05DC54}" sibTransId="{AD49B05F-165F-4BEB-95BC-C16E8D9518F9}"/>
    <dgm:cxn modelId="{9A938309-9AD8-4558-BA8A-9900680FD7D2}" type="presOf" srcId="{DF72532C-72AC-4855-ABD2-98D3ABE3E622}" destId="{32DFB504-945B-40F8-AC90-AAB4BAE82953}" srcOrd="0" destOrd="1" presId="urn:microsoft.com/office/officeart/2005/8/layout/hList1"/>
    <dgm:cxn modelId="{FEBFE8F4-41A3-49C4-B11D-6F7C7BB8E0AB}" type="presOf" srcId="{48A5C992-5E59-4D7D-A308-89FFCE66F52C}" destId="{75C32058-5A68-4389-B5A0-195BB98CAD84}" srcOrd="0" destOrd="0" presId="urn:microsoft.com/office/officeart/2005/8/layout/hList1"/>
    <dgm:cxn modelId="{211758A4-BAB6-48B1-B110-31DB4FB74C68}" srcId="{48A5C992-5E59-4D7D-A308-89FFCE66F52C}" destId="{4288408A-C3F5-4C6E-A327-3D7F0E7AFC02}" srcOrd="0" destOrd="0" parTransId="{5951EDF2-80FF-4BD3-BEA2-9C81F1FD880F}" sibTransId="{A65C59C5-4E68-4847-B42C-E4C06A2F7271}"/>
    <dgm:cxn modelId="{C3208AED-2E8C-4CA4-B7E1-FF322C922FF4}" srcId="{48A5C992-5E59-4D7D-A308-89FFCE66F52C}" destId="{DFD01F3B-0084-4C08-8D6E-B2A6D8672FC8}" srcOrd="3" destOrd="0" parTransId="{EE278368-3FAA-45F7-AD6E-773B12FE8071}" sibTransId="{15A9C3FD-C233-4BB3-B2F2-2CFCDC26486B}"/>
    <dgm:cxn modelId="{D51CDD27-1BED-4EF0-9018-864998831978}" type="presOf" srcId="{4288408A-C3F5-4C6E-A327-3D7F0E7AFC02}" destId="{C7B202B2-A915-4202-8DCF-388547BF68BE}" srcOrd="0" destOrd="0" presId="urn:microsoft.com/office/officeart/2005/8/layout/hList1"/>
    <dgm:cxn modelId="{3580D778-AA75-4C3F-9B94-99AE46A6ABB0}" srcId="{CF9EDBDE-594A-4636-A5EC-FD8E2CC6C85B}" destId="{26143CE6-BE8A-4A7A-AF9E-8CD8E39243C2}" srcOrd="1" destOrd="0" parTransId="{A85A35EB-3018-47EE-B3E2-D2F4B86130D4}" sibTransId="{94DCE408-97A7-474A-B874-08E1BA6DCA46}"/>
    <dgm:cxn modelId="{771B9F45-F39C-4BEC-974F-93A01DFD545D}" srcId="{DFD01F3B-0084-4C08-8D6E-B2A6D8672FC8}" destId="{58F2B466-2257-43CB-8D7A-8E830172A48B}" srcOrd="1" destOrd="0" parTransId="{7D12206F-4A35-4EBA-B87F-DD3A673564AD}" sibTransId="{067D333D-2CD5-4A09-A0AC-457602D02CD2}"/>
    <dgm:cxn modelId="{E3B3722F-1896-4A6B-AB25-90A2AE5E9AE1}" srcId="{48A5C992-5E59-4D7D-A308-89FFCE66F52C}" destId="{A95FDF1E-A97A-4328-8D49-53665290120D}" srcOrd="2" destOrd="0" parTransId="{37703F45-5777-42F1-9D8A-EED49FB9494F}" sibTransId="{7F3D0DCC-548C-406F-A6A5-E199AAF6EE03}"/>
    <dgm:cxn modelId="{30B37099-78D2-4F76-82D2-82A431ACC65A}" type="presOf" srcId="{DFD01F3B-0084-4C08-8D6E-B2A6D8672FC8}" destId="{2F8C8E4D-CFA0-4FD8-BEE4-8C0F502456A9}" srcOrd="0" destOrd="0" presId="urn:microsoft.com/office/officeart/2005/8/layout/hList1"/>
    <dgm:cxn modelId="{9D71687D-47B3-4A20-8525-7960718EE6BC}" srcId="{CF9EDBDE-594A-4636-A5EC-FD8E2CC6C85B}" destId="{95D1D5F0-5C76-4683-9650-3093ADCA26AE}" srcOrd="0" destOrd="0" parTransId="{F5EC5851-5E98-4DBB-8137-D416D0D86CE4}" sibTransId="{986F35D9-9F39-4653-9D79-8FE4B2330447}"/>
    <dgm:cxn modelId="{5B71AFBE-1077-4785-83A7-7216C15015D2}" type="presOf" srcId="{D3ED4EAF-C7D4-4C5A-9ABE-69C0A107C07D}" destId="{BF38CD9B-0B29-4258-B766-1A1C1A8743A2}" srcOrd="0" destOrd="3" presId="urn:microsoft.com/office/officeart/2005/8/layout/hList1"/>
    <dgm:cxn modelId="{86B6F24B-7B39-47F4-A76E-4547D19035E6}" srcId="{CF9EDBDE-594A-4636-A5EC-FD8E2CC6C85B}" destId="{E9D0E9DC-E79F-4489-AF27-406728E6F875}" srcOrd="2" destOrd="0" parTransId="{A9E619FD-9D56-4C09-9767-32D3FB5F3C2E}" sibTransId="{B90ABE98-D074-4ED9-87F0-FEE69FA93464}"/>
    <dgm:cxn modelId="{2485326A-A8B3-40C3-8559-33AB29116C75}" type="presOf" srcId="{E61ADD62-0B55-47CA-B2DF-AF1B92C3699B}" destId="{BF38CD9B-0B29-4258-B766-1A1C1A8743A2}" srcOrd="0" destOrd="4" presId="urn:microsoft.com/office/officeart/2005/8/layout/hList1"/>
    <dgm:cxn modelId="{1470EAD7-BDB7-4D7C-917A-C94B1B41C671}" type="presOf" srcId="{CF9EDBDE-594A-4636-A5EC-FD8E2CC6C85B}" destId="{E3BF1FE9-7E22-45E7-AF06-470BA96F0A56}" srcOrd="0" destOrd="0" presId="urn:microsoft.com/office/officeart/2005/8/layout/hList1"/>
    <dgm:cxn modelId="{D761D8E9-3E69-47A8-97B2-940FE336DB96}" type="presOf" srcId="{1D8BF6B1-EEB8-4E38-9161-1EBFD7F64CDE}" destId="{BF38CD9B-0B29-4258-B766-1A1C1A8743A2}" srcOrd="0" destOrd="2" presId="urn:microsoft.com/office/officeart/2005/8/layout/hList1"/>
    <dgm:cxn modelId="{044C56E9-3FC6-4A49-8EF6-0C4EE383A3E3}" srcId="{DFD01F3B-0084-4C08-8D6E-B2A6D8672FC8}" destId="{1D8BF6B1-EEB8-4E38-9161-1EBFD7F64CDE}" srcOrd="2" destOrd="0" parTransId="{B5ECE5DE-69F7-42D1-823A-6D593953FA5F}" sibTransId="{6FDAEF46-54BB-40B8-B75F-C1F5113FB6D8}"/>
    <dgm:cxn modelId="{8F915D72-19C4-44F8-BE1A-0C2BB808B574}" srcId="{DFD01F3B-0084-4C08-8D6E-B2A6D8672FC8}" destId="{3A59F944-8BE7-49D7-839C-C40EB20DB8ED}" srcOrd="0" destOrd="0" parTransId="{332855CF-8F78-4FCC-8F29-24E3B657409D}" sibTransId="{1D479994-469A-445A-84EE-6F252BFCB0D5}"/>
    <dgm:cxn modelId="{997B0194-8FA7-457E-9728-80A71A8A55EE}" type="presOf" srcId="{3A59F944-8BE7-49D7-839C-C40EB20DB8ED}" destId="{BF38CD9B-0B29-4258-B766-1A1C1A8743A2}" srcOrd="0" destOrd="0" presId="urn:microsoft.com/office/officeart/2005/8/layout/hList1"/>
    <dgm:cxn modelId="{2AED50DD-3C03-4ADC-9DFB-4581225876BE}" srcId="{A95FDF1E-A97A-4328-8D49-53665290120D}" destId="{6406565C-68D0-41D9-A3A4-DC4C70A09A96}" srcOrd="3" destOrd="0" parTransId="{8D302993-04DD-4D42-B1BB-F504BDC7BBDE}" sibTransId="{CB586188-D13F-4DEA-887B-C24472640BC3}"/>
    <dgm:cxn modelId="{0C98D3CC-2CA0-4964-9A2B-14EAD2FCE7A6}" srcId="{A95FDF1E-A97A-4328-8D49-53665290120D}" destId="{DF72532C-72AC-4855-ABD2-98D3ABE3E622}" srcOrd="1" destOrd="0" parTransId="{33C81D61-4E9C-48C1-BC70-53846793E827}" sibTransId="{5CA6FC22-2633-4F7A-B189-7810D080CED5}"/>
    <dgm:cxn modelId="{83BADF8D-CAA9-4F45-8609-8A0BEC762F86}" srcId="{A95FDF1E-A97A-4328-8D49-53665290120D}" destId="{A25CAEA9-FA43-4750-99EF-724BF421B2DB}" srcOrd="2" destOrd="0" parTransId="{750BA919-BA52-4DDF-AF7E-4BD6484139F5}" sibTransId="{71C4E893-C749-4219-9C5A-39F2389648D5}"/>
    <dgm:cxn modelId="{E35E4622-EEA7-47E4-8ADB-A056E44B7471}" type="presParOf" srcId="{75C32058-5A68-4389-B5A0-195BB98CAD84}" destId="{97097436-BCBF-4353-AC19-8DBAAECC1655}" srcOrd="0" destOrd="0" presId="urn:microsoft.com/office/officeart/2005/8/layout/hList1"/>
    <dgm:cxn modelId="{96133118-1295-4265-B1B4-6949D06BD520}" type="presParOf" srcId="{97097436-BCBF-4353-AC19-8DBAAECC1655}" destId="{C7B202B2-A915-4202-8DCF-388547BF68BE}" srcOrd="0" destOrd="0" presId="urn:microsoft.com/office/officeart/2005/8/layout/hList1"/>
    <dgm:cxn modelId="{5C2D9E08-7DC9-41DE-936F-50273BD01D1A}" type="presParOf" srcId="{97097436-BCBF-4353-AC19-8DBAAECC1655}" destId="{9DB613F0-6105-4F1D-AFBC-C8003CF7E062}" srcOrd="1" destOrd="0" presId="urn:microsoft.com/office/officeart/2005/8/layout/hList1"/>
    <dgm:cxn modelId="{896C910F-6084-4896-A7A9-43144797F094}" type="presParOf" srcId="{75C32058-5A68-4389-B5A0-195BB98CAD84}" destId="{0574CBE6-3FF9-4A04-BB89-43E5A6FF6535}" srcOrd="1" destOrd="0" presId="urn:microsoft.com/office/officeart/2005/8/layout/hList1"/>
    <dgm:cxn modelId="{985CE779-3119-40B8-9D99-27838B0EDD4E}" type="presParOf" srcId="{75C32058-5A68-4389-B5A0-195BB98CAD84}" destId="{FF8FE201-B185-4FF8-A3D6-E640B435EA5C}" srcOrd="2" destOrd="0" presId="urn:microsoft.com/office/officeart/2005/8/layout/hList1"/>
    <dgm:cxn modelId="{AB9EF950-6FF6-4B5A-9AEC-47EB992AB7B2}" type="presParOf" srcId="{FF8FE201-B185-4FF8-A3D6-E640B435EA5C}" destId="{E3BF1FE9-7E22-45E7-AF06-470BA96F0A56}" srcOrd="0" destOrd="0" presId="urn:microsoft.com/office/officeart/2005/8/layout/hList1"/>
    <dgm:cxn modelId="{FFA26E93-0BA5-43CC-ADAF-A16ACC6AB116}" type="presParOf" srcId="{FF8FE201-B185-4FF8-A3D6-E640B435EA5C}" destId="{CE3313A8-FA3F-4789-8676-0D4DDD7DBE7E}" srcOrd="1" destOrd="0" presId="urn:microsoft.com/office/officeart/2005/8/layout/hList1"/>
    <dgm:cxn modelId="{5B00F1A7-49A8-4542-83E6-9D06117654B5}" type="presParOf" srcId="{75C32058-5A68-4389-B5A0-195BB98CAD84}" destId="{E870D62E-F3A1-4435-9064-071CC6B61461}" srcOrd="3" destOrd="0" presId="urn:microsoft.com/office/officeart/2005/8/layout/hList1"/>
    <dgm:cxn modelId="{6E697264-0647-4B28-A61A-1CBF665FC96F}" type="presParOf" srcId="{75C32058-5A68-4389-B5A0-195BB98CAD84}" destId="{51F8138D-6A64-41BC-9C74-5D5BBD712465}" srcOrd="4" destOrd="0" presId="urn:microsoft.com/office/officeart/2005/8/layout/hList1"/>
    <dgm:cxn modelId="{DB01D8E4-5D6C-4A8D-A68C-CD480EF8FE7C}" type="presParOf" srcId="{51F8138D-6A64-41BC-9C74-5D5BBD712465}" destId="{6C8F0DEE-B2A2-4014-B2D4-682AC0C10817}" srcOrd="0" destOrd="0" presId="urn:microsoft.com/office/officeart/2005/8/layout/hList1"/>
    <dgm:cxn modelId="{141A3DFF-BC09-4AD5-9811-CD991A12464D}" type="presParOf" srcId="{51F8138D-6A64-41BC-9C74-5D5BBD712465}" destId="{32DFB504-945B-40F8-AC90-AAB4BAE82953}" srcOrd="1" destOrd="0" presId="urn:microsoft.com/office/officeart/2005/8/layout/hList1"/>
    <dgm:cxn modelId="{E27A2C55-A08C-4CC5-99E7-27371DCC75E9}" type="presParOf" srcId="{75C32058-5A68-4389-B5A0-195BB98CAD84}" destId="{1C0BFE08-1B7F-41BD-A3D8-098C37E22C77}" srcOrd="5" destOrd="0" presId="urn:microsoft.com/office/officeart/2005/8/layout/hList1"/>
    <dgm:cxn modelId="{EB9218E4-7124-439B-A021-C54CB03D2AB2}" type="presParOf" srcId="{75C32058-5A68-4389-B5A0-195BB98CAD84}" destId="{222A287C-6FB4-4A51-9113-C84E2B587C87}" srcOrd="6" destOrd="0" presId="urn:microsoft.com/office/officeart/2005/8/layout/hList1"/>
    <dgm:cxn modelId="{BFD81253-F7A7-4577-B93B-277DBE30641C}" type="presParOf" srcId="{222A287C-6FB4-4A51-9113-C84E2B587C87}" destId="{2F8C8E4D-CFA0-4FD8-BEE4-8C0F502456A9}" srcOrd="0" destOrd="0" presId="urn:microsoft.com/office/officeart/2005/8/layout/hList1"/>
    <dgm:cxn modelId="{DD2C8D96-8B63-43C1-9AD9-461F9B17A6D3}" type="presParOf" srcId="{222A287C-6FB4-4A51-9113-C84E2B587C87}" destId="{BF38CD9B-0B29-4258-B766-1A1C1A8743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5C992-5E59-4D7D-A308-89FFCE66F52C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288408A-C3F5-4C6E-A327-3D7F0E7AFC02}">
      <dgm:prSet phldrT="[Texto]" custT="1"/>
      <dgm:spPr/>
      <dgm:t>
        <a:bodyPr/>
        <a:lstStyle/>
        <a:p>
          <a:r>
            <a:rPr lang="es-ES" sz="1500" dirty="0" smtClean="0"/>
            <a:t>INCORPORACIÓN DE OPINIÓN PÚBLICA</a:t>
          </a:r>
          <a:endParaRPr lang="es-ES" sz="1500" dirty="0"/>
        </a:p>
      </dgm:t>
    </dgm:pt>
    <dgm:pt modelId="{5951EDF2-80FF-4BD3-BEA2-9C81F1FD880F}" type="parTrans" cxnId="{211758A4-BAB6-48B1-B110-31DB4FB74C68}">
      <dgm:prSet/>
      <dgm:spPr/>
      <dgm:t>
        <a:bodyPr/>
        <a:lstStyle/>
        <a:p>
          <a:endParaRPr lang="es-ES"/>
        </a:p>
      </dgm:t>
    </dgm:pt>
    <dgm:pt modelId="{A65C59C5-4E68-4847-B42C-E4C06A2F7271}" type="sibTrans" cxnId="{211758A4-BAB6-48B1-B110-31DB4FB74C68}">
      <dgm:prSet/>
      <dgm:spPr/>
      <dgm:t>
        <a:bodyPr/>
        <a:lstStyle/>
        <a:p>
          <a:endParaRPr lang="es-ES"/>
        </a:p>
      </dgm:t>
    </dgm:pt>
    <dgm:pt modelId="{72B06CE7-AD49-4F1C-BA3D-D21DF8758C7F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El GAD/entidad vinculada recoge las sugerencias ciudadanas del proceso deliberación y las convierte en un Plan de Trabajo que entregará a Instancia de CPCCS.</a:t>
          </a:r>
          <a:endParaRPr lang="es-ES" sz="1500" dirty="0">
            <a:solidFill>
              <a:schemeClr val="tx1"/>
            </a:solidFill>
          </a:endParaRPr>
        </a:p>
      </dgm:t>
    </dgm:pt>
    <dgm:pt modelId="{F6A334D5-8A6F-48FF-AED2-0F7A72ED7F17}" type="parTrans" cxnId="{E4EF7770-74E1-4A9C-813A-0808A97E8A90}">
      <dgm:prSet/>
      <dgm:spPr/>
      <dgm:t>
        <a:bodyPr/>
        <a:lstStyle/>
        <a:p>
          <a:endParaRPr lang="es-ES"/>
        </a:p>
      </dgm:t>
    </dgm:pt>
    <dgm:pt modelId="{EFD6D426-B58D-42E8-9AFA-B04AE732EA75}" type="sibTrans" cxnId="{E4EF7770-74E1-4A9C-813A-0808A97E8A90}">
      <dgm:prSet/>
      <dgm:spPr/>
      <dgm:t>
        <a:bodyPr/>
        <a:lstStyle/>
        <a:p>
          <a:endParaRPr lang="es-ES"/>
        </a:p>
      </dgm:t>
    </dgm:pt>
    <dgm:pt modelId="{95D1D5F0-5C76-4683-9650-3093ADCA26AE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El GAD / entidad vinculada se registra en el Sistema Informático de Rendición de Cuentas, genera su informe y lo finaliza. </a:t>
          </a:r>
          <a:endParaRPr lang="es-ES" sz="1500" dirty="0">
            <a:solidFill>
              <a:schemeClr val="tx1"/>
            </a:solidFill>
          </a:endParaRPr>
        </a:p>
      </dgm:t>
    </dgm:pt>
    <dgm:pt modelId="{F5EC5851-5E98-4DBB-8137-D416D0D86CE4}" type="parTrans" cxnId="{9D71687D-47B3-4A20-8525-7960718EE6BC}">
      <dgm:prSet/>
      <dgm:spPr/>
      <dgm:t>
        <a:bodyPr/>
        <a:lstStyle/>
        <a:p>
          <a:endParaRPr lang="es-ES"/>
        </a:p>
      </dgm:t>
    </dgm:pt>
    <dgm:pt modelId="{986F35D9-9F39-4653-9D79-8FE4B2330447}" type="sibTrans" cxnId="{9D71687D-47B3-4A20-8525-7960718EE6BC}">
      <dgm:prSet/>
      <dgm:spPr/>
      <dgm:t>
        <a:bodyPr/>
        <a:lstStyle/>
        <a:p>
          <a:endParaRPr lang="es-ES"/>
        </a:p>
      </dgm:t>
    </dgm:pt>
    <dgm:pt modelId="{A95FDF1E-A97A-4328-8D49-53665290120D}">
      <dgm:prSet phldrT="[Texto]" custT="1"/>
      <dgm:spPr/>
      <dgm:t>
        <a:bodyPr/>
        <a:lstStyle/>
        <a:p>
          <a:r>
            <a:rPr lang="es-ES" sz="1500" dirty="0" smtClean="0"/>
            <a:t>MONITOREO DEL </a:t>
          </a:r>
          <a:r>
            <a:rPr lang="es-CO" sz="1500" b="1" dirty="0" smtClean="0">
              <a:solidFill>
                <a:schemeClr val="bg1"/>
              </a:solidFill>
            </a:rPr>
            <a:t>CPCCS</a:t>
          </a:r>
          <a:r>
            <a:rPr lang="es-ES" sz="1500" dirty="0" smtClean="0"/>
            <a:t> </a:t>
          </a:r>
          <a:endParaRPr lang="es-ES" sz="1500" dirty="0"/>
        </a:p>
      </dgm:t>
    </dgm:pt>
    <dgm:pt modelId="{37703F45-5777-42F1-9D8A-EED49FB9494F}" type="parTrans" cxnId="{E3B3722F-1896-4A6B-AB25-90A2AE5E9AE1}">
      <dgm:prSet/>
      <dgm:spPr/>
      <dgm:t>
        <a:bodyPr/>
        <a:lstStyle/>
        <a:p>
          <a:endParaRPr lang="es-ES"/>
        </a:p>
      </dgm:t>
    </dgm:pt>
    <dgm:pt modelId="{7F3D0DCC-548C-406F-A6A5-E199AAF6EE03}" type="sibTrans" cxnId="{E3B3722F-1896-4A6B-AB25-90A2AE5E9AE1}">
      <dgm:prSet/>
      <dgm:spPr/>
      <dgm:t>
        <a:bodyPr/>
        <a:lstStyle/>
        <a:p>
          <a:endParaRPr lang="es-ES"/>
        </a:p>
      </dgm:t>
    </dgm:pt>
    <dgm:pt modelId="{926D93B2-28EB-41CB-A295-1D87AFA2524D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Constatación de entrega de Informe con los enlaces habilitados a los medios de verificación.</a:t>
          </a:r>
          <a:endParaRPr lang="es-ES" sz="1500" dirty="0">
            <a:solidFill>
              <a:schemeClr val="tx1"/>
            </a:solidFill>
          </a:endParaRPr>
        </a:p>
      </dgm:t>
    </dgm:pt>
    <dgm:pt modelId="{811B7774-AE09-4720-8745-763E0C9A0A93}" type="parTrans" cxnId="{03B3EA63-8BB7-4636-B24E-94C97BCE5E31}">
      <dgm:prSet/>
      <dgm:spPr/>
      <dgm:t>
        <a:bodyPr/>
        <a:lstStyle/>
        <a:p>
          <a:endParaRPr lang="es-ES"/>
        </a:p>
      </dgm:t>
    </dgm:pt>
    <dgm:pt modelId="{25CF1770-85FD-41D3-8D06-5CB244C8EA8C}" type="sibTrans" cxnId="{03B3EA63-8BB7-4636-B24E-94C97BCE5E31}">
      <dgm:prSet/>
      <dgm:spPr/>
      <dgm:t>
        <a:bodyPr/>
        <a:lstStyle/>
        <a:p>
          <a:endParaRPr lang="es-ES"/>
        </a:p>
      </dgm:t>
    </dgm:pt>
    <dgm:pt modelId="{CF9EDBDE-594A-4636-A5EC-FD8E2CC6C85B}">
      <dgm:prSet phldrT="[Texto]" custT="1"/>
      <dgm:spPr/>
      <dgm:t>
        <a:bodyPr/>
        <a:lstStyle/>
        <a:p>
          <a:r>
            <a:rPr lang="es-MX" sz="1500" dirty="0" smtClean="0"/>
            <a:t>ENTREGA DE INFORME AL </a:t>
          </a:r>
          <a:r>
            <a:rPr lang="es-CO" sz="1500" b="1" dirty="0" smtClean="0">
              <a:solidFill>
                <a:schemeClr val="bg1"/>
              </a:solidFill>
            </a:rPr>
            <a:t>CPCCS</a:t>
          </a:r>
          <a:endParaRPr lang="es-ES" sz="1500" dirty="0"/>
        </a:p>
      </dgm:t>
    </dgm:pt>
    <dgm:pt modelId="{445BBF50-9C9C-4D01-8DAC-8B93539FE74A}" type="parTrans" cxnId="{F081F376-3E0B-4573-AAB5-9B806E058834}">
      <dgm:prSet/>
      <dgm:spPr/>
      <dgm:t>
        <a:bodyPr/>
        <a:lstStyle/>
        <a:p>
          <a:endParaRPr lang="es-ES"/>
        </a:p>
      </dgm:t>
    </dgm:pt>
    <dgm:pt modelId="{4D01D9E1-2F96-4E33-9703-5C4BAFA8166F}" type="sibTrans" cxnId="{F081F376-3E0B-4573-AAB5-9B806E058834}">
      <dgm:prSet/>
      <dgm:spPr/>
      <dgm:t>
        <a:bodyPr/>
        <a:lstStyle/>
        <a:p>
          <a:endParaRPr lang="es-ES"/>
        </a:p>
      </dgm:t>
    </dgm:pt>
    <dgm:pt modelId="{034ECFEA-9EC5-408E-BB30-B54CB495770B}">
      <dgm:prSet custT="1"/>
      <dgm:spPr/>
      <dgm:t>
        <a:bodyPr/>
        <a:lstStyle/>
        <a:p>
          <a:r>
            <a:rPr lang="es-EC" sz="1500" dirty="0" smtClean="0">
              <a:solidFill>
                <a:schemeClr val="tx1"/>
              </a:solidFill>
            </a:rPr>
            <a:t>Cada entidad vinculada consolidará sus aportes, elaborará su Plan y lo remitirá al GAD.</a:t>
          </a:r>
          <a:endParaRPr lang="es-CO" sz="1500" dirty="0">
            <a:solidFill>
              <a:schemeClr val="tx1"/>
            </a:solidFill>
          </a:endParaRPr>
        </a:p>
      </dgm:t>
    </dgm:pt>
    <dgm:pt modelId="{DF817AE9-0B6F-43FA-91DC-8A617BC552B0}" type="parTrans" cxnId="{5B355368-81C8-42BA-B36C-97BA3DFEA218}">
      <dgm:prSet/>
      <dgm:spPr/>
      <dgm:t>
        <a:bodyPr/>
        <a:lstStyle/>
        <a:p>
          <a:endParaRPr lang="es-ES"/>
        </a:p>
      </dgm:t>
    </dgm:pt>
    <dgm:pt modelId="{0250D856-CD67-4802-834C-EF09A8A9C60E}" type="sibTrans" cxnId="{5B355368-81C8-42BA-B36C-97BA3DFEA218}">
      <dgm:prSet/>
      <dgm:spPr/>
      <dgm:t>
        <a:bodyPr/>
        <a:lstStyle/>
        <a:p>
          <a:endParaRPr lang="es-ES"/>
        </a:p>
      </dgm:t>
    </dgm:pt>
    <dgm:pt modelId="{E2A79A63-D6B6-423E-A772-4D38FFCC89F5}">
      <dgm:prSet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Correo de verificación.</a:t>
          </a:r>
          <a:endParaRPr lang="es-CO" sz="1500" dirty="0">
            <a:solidFill>
              <a:schemeClr val="tx1"/>
            </a:solidFill>
          </a:endParaRPr>
        </a:p>
      </dgm:t>
    </dgm:pt>
    <dgm:pt modelId="{21B3B624-AB8C-46EF-8648-236C1C04C8DC}" type="parTrans" cxnId="{4A01BA5D-3FEB-407A-8187-B47831F56E72}">
      <dgm:prSet/>
      <dgm:spPr/>
      <dgm:t>
        <a:bodyPr/>
        <a:lstStyle/>
        <a:p>
          <a:endParaRPr lang="es-ES"/>
        </a:p>
      </dgm:t>
    </dgm:pt>
    <dgm:pt modelId="{5BBB053C-C8F3-4DC0-9AB3-D02F9FBC9902}" type="sibTrans" cxnId="{4A01BA5D-3FEB-407A-8187-B47831F56E72}">
      <dgm:prSet/>
      <dgm:spPr/>
      <dgm:t>
        <a:bodyPr/>
        <a:lstStyle/>
        <a:p>
          <a:endParaRPr lang="es-ES"/>
        </a:p>
      </dgm:t>
    </dgm:pt>
    <dgm:pt modelId="{F66B4EF7-C3D6-4FE7-8E20-E0FCD0EF731D}">
      <dgm:prSet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Formulación de recomendaciones.</a:t>
          </a:r>
          <a:endParaRPr lang="es-EC" sz="1500" dirty="0">
            <a:solidFill>
              <a:schemeClr val="tx1"/>
            </a:solidFill>
          </a:endParaRPr>
        </a:p>
      </dgm:t>
    </dgm:pt>
    <dgm:pt modelId="{812BCB21-BFEB-4CB1-AC8E-A001AF25C21A}" type="parTrans" cxnId="{137E5E86-95BD-48D7-B3E0-4442504B15BF}">
      <dgm:prSet/>
      <dgm:spPr/>
      <dgm:t>
        <a:bodyPr/>
        <a:lstStyle/>
        <a:p>
          <a:endParaRPr lang="es-ES"/>
        </a:p>
      </dgm:t>
    </dgm:pt>
    <dgm:pt modelId="{DC2D727F-A6DE-4A1B-90AD-8FF2CBD23EC7}" type="sibTrans" cxnId="{137E5E86-95BD-48D7-B3E0-4442504B15BF}">
      <dgm:prSet/>
      <dgm:spPr/>
      <dgm:t>
        <a:bodyPr/>
        <a:lstStyle/>
        <a:p>
          <a:endParaRPr lang="es-ES"/>
        </a:p>
      </dgm:t>
    </dgm:pt>
    <dgm:pt modelId="{773CB144-00BF-40E1-B910-E4CDE712435A}">
      <dgm:prSet phldrT="[Texto]" custT="1"/>
      <dgm:spPr/>
      <dgm:t>
        <a:bodyPr/>
        <a:lstStyle/>
        <a:p>
          <a:endParaRPr lang="es-ES" sz="1500" dirty="0">
            <a:solidFill>
              <a:schemeClr val="tx1"/>
            </a:solidFill>
          </a:endParaRPr>
        </a:p>
      </dgm:t>
    </dgm:pt>
    <dgm:pt modelId="{B66EEA0A-77C3-4C99-B348-DBBCB1AFB9D6}" type="parTrans" cxnId="{488C532F-E804-4EE9-A35C-50B40AF26A18}">
      <dgm:prSet/>
      <dgm:spPr/>
      <dgm:t>
        <a:bodyPr/>
        <a:lstStyle/>
        <a:p>
          <a:endParaRPr lang="es-ES"/>
        </a:p>
      </dgm:t>
    </dgm:pt>
    <dgm:pt modelId="{C5B3A135-A555-4F1F-80FA-0354422DC13D}" type="sibTrans" cxnId="{488C532F-E804-4EE9-A35C-50B40AF26A18}">
      <dgm:prSet/>
      <dgm:spPr/>
      <dgm:t>
        <a:bodyPr/>
        <a:lstStyle/>
        <a:p>
          <a:endParaRPr lang="es-ES"/>
        </a:p>
      </dgm:t>
    </dgm:pt>
    <dgm:pt modelId="{4E34371B-1A67-4C0B-9616-522F59CB4297}">
      <dgm:prSet phldrT="[Texto]" custT="1"/>
      <dgm:spPr/>
      <dgm:t>
        <a:bodyPr/>
        <a:lstStyle/>
        <a:p>
          <a:endParaRPr lang="es-ES" sz="1500" dirty="0">
            <a:solidFill>
              <a:schemeClr val="tx1"/>
            </a:solidFill>
          </a:endParaRPr>
        </a:p>
      </dgm:t>
    </dgm:pt>
    <dgm:pt modelId="{98BF6A56-9FF2-4EDF-B74D-FF8DDDAE19B8}" type="parTrans" cxnId="{E4C57EAD-D65C-4A36-8360-FCAAC2A7C3FA}">
      <dgm:prSet/>
      <dgm:spPr/>
      <dgm:t>
        <a:bodyPr/>
        <a:lstStyle/>
        <a:p>
          <a:endParaRPr lang="es-ES"/>
        </a:p>
      </dgm:t>
    </dgm:pt>
    <dgm:pt modelId="{FF58F4E7-ED50-4E50-B402-CDD9EE55AD6C}" type="sibTrans" cxnId="{E4C57EAD-D65C-4A36-8360-FCAAC2A7C3FA}">
      <dgm:prSet/>
      <dgm:spPr/>
      <dgm:t>
        <a:bodyPr/>
        <a:lstStyle/>
        <a:p>
          <a:endParaRPr lang="es-ES"/>
        </a:p>
      </dgm:t>
    </dgm:pt>
    <dgm:pt modelId="{221B719A-EE96-4E23-BFA0-CEFDEE05BF3B}">
      <dgm:prSet phldrT="[Texto]" custT="1"/>
      <dgm:spPr/>
      <dgm:t>
        <a:bodyPr/>
        <a:lstStyle/>
        <a:p>
          <a:endParaRPr lang="es-ES" sz="1500" dirty="0">
            <a:solidFill>
              <a:schemeClr val="tx1"/>
            </a:solidFill>
          </a:endParaRPr>
        </a:p>
      </dgm:t>
    </dgm:pt>
    <dgm:pt modelId="{A13BBE93-9867-4479-8DAD-0EF20A5BA0CB}" type="parTrans" cxnId="{E81AE20E-AB9E-4250-9D0E-AA02B0D1A055}">
      <dgm:prSet/>
      <dgm:spPr/>
      <dgm:t>
        <a:bodyPr/>
        <a:lstStyle/>
        <a:p>
          <a:endParaRPr lang="es-ES"/>
        </a:p>
      </dgm:t>
    </dgm:pt>
    <dgm:pt modelId="{A7F9FDAC-7225-44A7-A985-BB48C9855A0B}" type="sibTrans" cxnId="{E81AE20E-AB9E-4250-9D0E-AA02B0D1A055}">
      <dgm:prSet/>
      <dgm:spPr/>
      <dgm:t>
        <a:bodyPr/>
        <a:lstStyle/>
        <a:p>
          <a:endParaRPr lang="es-ES"/>
        </a:p>
      </dgm:t>
    </dgm:pt>
    <dgm:pt modelId="{75C32058-5A68-4389-B5A0-195BB98CAD84}" type="pres">
      <dgm:prSet presAssocID="{48A5C992-5E59-4D7D-A308-89FFCE66F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097436-BCBF-4353-AC19-8DBAAECC1655}" type="pres">
      <dgm:prSet presAssocID="{4288408A-C3F5-4C6E-A327-3D7F0E7AFC02}" presName="composite" presStyleCnt="0"/>
      <dgm:spPr/>
    </dgm:pt>
    <dgm:pt modelId="{C7B202B2-A915-4202-8DCF-388547BF68BE}" type="pres">
      <dgm:prSet presAssocID="{4288408A-C3F5-4C6E-A327-3D7F0E7AFC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613F0-6105-4F1D-AFBC-C8003CF7E062}" type="pres">
      <dgm:prSet presAssocID="{4288408A-C3F5-4C6E-A327-3D7F0E7AFC0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CBE6-3FF9-4A04-BB89-43E5A6FF6535}" type="pres">
      <dgm:prSet presAssocID="{A65C59C5-4E68-4847-B42C-E4C06A2F7271}" presName="space" presStyleCnt="0"/>
      <dgm:spPr/>
    </dgm:pt>
    <dgm:pt modelId="{FF8FE201-B185-4FF8-A3D6-E640B435EA5C}" type="pres">
      <dgm:prSet presAssocID="{CF9EDBDE-594A-4636-A5EC-FD8E2CC6C85B}" presName="composite" presStyleCnt="0"/>
      <dgm:spPr/>
    </dgm:pt>
    <dgm:pt modelId="{E3BF1FE9-7E22-45E7-AF06-470BA96F0A56}" type="pres">
      <dgm:prSet presAssocID="{CF9EDBDE-594A-4636-A5EC-FD8E2CC6C85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313A8-FA3F-4789-8676-0D4DDD7DBE7E}" type="pres">
      <dgm:prSet presAssocID="{CF9EDBDE-594A-4636-A5EC-FD8E2CC6C85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0D62E-F3A1-4435-9064-071CC6B61461}" type="pres">
      <dgm:prSet presAssocID="{4D01D9E1-2F96-4E33-9703-5C4BAFA8166F}" presName="space" presStyleCnt="0"/>
      <dgm:spPr/>
    </dgm:pt>
    <dgm:pt modelId="{51F8138D-6A64-41BC-9C74-5D5BBD712465}" type="pres">
      <dgm:prSet presAssocID="{A95FDF1E-A97A-4328-8D49-53665290120D}" presName="composite" presStyleCnt="0"/>
      <dgm:spPr/>
    </dgm:pt>
    <dgm:pt modelId="{6C8F0DEE-B2A2-4014-B2D4-682AC0C10817}" type="pres">
      <dgm:prSet presAssocID="{A95FDF1E-A97A-4328-8D49-5366529012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FB504-945B-40F8-AC90-AAB4BAE82953}" type="pres">
      <dgm:prSet presAssocID="{A95FDF1E-A97A-4328-8D49-53665290120D}" presName="desTx" presStyleLbl="alignAccFollowNode1" presStyleIdx="2" presStyleCnt="3" custLinFactNeighborX="11531" custLinFactNeighborY="138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C57EAD-D65C-4A36-8360-FCAAC2A7C3FA}" srcId="{4288408A-C3F5-4C6E-A327-3D7F0E7AFC02}" destId="{4E34371B-1A67-4C0B-9616-522F59CB4297}" srcOrd="1" destOrd="0" parTransId="{98BF6A56-9FF2-4EDF-B74D-FF8DDDAE19B8}" sibTransId="{FF58F4E7-ED50-4E50-B402-CDD9EE55AD6C}"/>
    <dgm:cxn modelId="{E81AE20E-AB9E-4250-9D0E-AA02B0D1A055}" srcId="{A95FDF1E-A97A-4328-8D49-53665290120D}" destId="{221B719A-EE96-4E23-BFA0-CEFDEE05BF3B}" srcOrd="1" destOrd="0" parTransId="{A13BBE93-9867-4479-8DAD-0EF20A5BA0CB}" sibTransId="{A7F9FDAC-7225-44A7-A985-BB48C9855A0B}"/>
    <dgm:cxn modelId="{E3B3722F-1896-4A6B-AB25-90A2AE5E9AE1}" srcId="{48A5C992-5E59-4D7D-A308-89FFCE66F52C}" destId="{A95FDF1E-A97A-4328-8D49-53665290120D}" srcOrd="2" destOrd="0" parTransId="{37703F45-5777-42F1-9D8A-EED49FB9494F}" sibTransId="{7F3D0DCC-548C-406F-A6A5-E199AAF6EE03}"/>
    <dgm:cxn modelId="{9AD3F46F-7093-4406-A4F3-B6F5BD257586}" type="presOf" srcId="{926D93B2-28EB-41CB-A295-1D87AFA2524D}" destId="{32DFB504-945B-40F8-AC90-AAB4BAE82953}" srcOrd="0" destOrd="0" presId="urn:microsoft.com/office/officeart/2005/8/layout/hList1"/>
    <dgm:cxn modelId="{9D71687D-47B3-4A20-8525-7960718EE6BC}" srcId="{CF9EDBDE-594A-4636-A5EC-FD8E2CC6C85B}" destId="{95D1D5F0-5C76-4683-9650-3093ADCA26AE}" srcOrd="0" destOrd="0" parTransId="{F5EC5851-5E98-4DBB-8137-D416D0D86CE4}" sibTransId="{986F35D9-9F39-4653-9D79-8FE4B2330447}"/>
    <dgm:cxn modelId="{FEBFE8F4-41A3-49C4-B11D-6F7C7BB8E0AB}" type="presOf" srcId="{48A5C992-5E59-4D7D-A308-89FFCE66F52C}" destId="{75C32058-5A68-4389-B5A0-195BB98CAD84}" srcOrd="0" destOrd="0" presId="urn:microsoft.com/office/officeart/2005/8/layout/hList1"/>
    <dgm:cxn modelId="{0049717C-74A3-4639-885E-CEEB3E19497C}" type="presOf" srcId="{72B06CE7-AD49-4F1C-BA3D-D21DF8758C7F}" destId="{9DB613F0-6105-4F1D-AFBC-C8003CF7E062}" srcOrd="0" destOrd="0" presId="urn:microsoft.com/office/officeart/2005/8/layout/hList1"/>
    <dgm:cxn modelId="{0713BA72-E285-4CDF-9D3A-CDB57DCE48EB}" type="presOf" srcId="{773CB144-00BF-40E1-B910-E4CDE712435A}" destId="{CE3313A8-FA3F-4789-8676-0D4DDD7DBE7E}" srcOrd="0" destOrd="1" presId="urn:microsoft.com/office/officeart/2005/8/layout/hList1"/>
    <dgm:cxn modelId="{03B3EA63-8BB7-4636-B24E-94C97BCE5E31}" srcId="{A95FDF1E-A97A-4328-8D49-53665290120D}" destId="{926D93B2-28EB-41CB-A295-1D87AFA2524D}" srcOrd="0" destOrd="0" parTransId="{811B7774-AE09-4720-8745-763E0C9A0A93}" sibTransId="{25CF1770-85FD-41D3-8D06-5CB244C8EA8C}"/>
    <dgm:cxn modelId="{5B355368-81C8-42BA-B36C-97BA3DFEA218}" srcId="{4288408A-C3F5-4C6E-A327-3D7F0E7AFC02}" destId="{034ECFEA-9EC5-408E-BB30-B54CB495770B}" srcOrd="2" destOrd="0" parTransId="{DF817AE9-0B6F-43FA-91DC-8A617BC552B0}" sibTransId="{0250D856-CD67-4802-834C-EF09A8A9C60E}"/>
    <dgm:cxn modelId="{D51CDD27-1BED-4EF0-9018-864998831978}" type="presOf" srcId="{4288408A-C3F5-4C6E-A327-3D7F0E7AFC02}" destId="{C7B202B2-A915-4202-8DCF-388547BF68BE}" srcOrd="0" destOrd="0" presId="urn:microsoft.com/office/officeart/2005/8/layout/hList1"/>
    <dgm:cxn modelId="{F957CCBB-60A1-4BAA-A21E-AC8B782ECA6A}" type="presOf" srcId="{4E34371B-1A67-4C0B-9616-522F59CB4297}" destId="{9DB613F0-6105-4F1D-AFBC-C8003CF7E062}" srcOrd="0" destOrd="1" presId="urn:microsoft.com/office/officeart/2005/8/layout/hList1"/>
    <dgm:cxn modelId="{B692E69C-B252-4C3C-9575-AE7E34C967AD}" type="presOf" srcId="{221B719A-EE96-4E23-BFA0-CEFDEE05BF3B}" destId="{32DFB504-945B-40F8-AC90-AAB4BAE82953}" srcOrd="0" destOrd="1" presId="urn:microsoft.com/office/officeart/2005/8/layout/hList1"/>
    <dgm:cxn modelId="{56D9A5B3-B905-4858-B33A-D960005CCE6C}" type="presOf" srcId="{E2A79A63-D6B6-423E-A772-4D38FFCC89F5}" destId="{CE3313A8-FA3F-4789-8676-0D4DDD7DBE7E}" srcOrd="0" destOrd="2" presId="urn:microsoft.com/office/officeart/2005/8/layout/hList1"/>
    <dgm:cxn modelId="{211758A4-BAB6-48B1-B110-31DB4FB74C68}" srcId="{48A5C992-5E59-4D7D-A308-89FFCE66F52C}" destId="{4288408A-C3F5-4C6E-A327-3D7F0E7AFC02}" srcOrd="0" destOrd="0" parTransId="{5951EDF2-80FF-4BD3-BEA2-9C81F1FD880F}" sibTransId="{A65C59C5-4E68-4847-B42C-E4C06A2F7271}"/>
    <dgm:cxn modelId="{0B065405-478D-4490-9AD9-32A3D4AFC05D}" type="presOf" srcId="{F66B4EF7-C3D6-4FE7-8E20-E0FCD0EF731D}" destId="{32DFB504-945B-40F8-AC90-AAB4BAE82953}" srcOrd="0" destOrd="2" presId="urn:microsoft.com/office/officeart/2005/8/layout/hList1"/>
    <dgm:cxn modelId="{736089F2-F72C-4DCB-8875-43F6190FCC98}" type="presOf" srcId="{034ECFEA-9EC5-408E-BB30-B54CB495770B}" destId="{9DB613F0-6105-4F1D-AFBC-C8003CF7E062}" srcOrd="0" destOrd="2" presId="urn:microsoft.com/office/officeart/2005/8/layout/hList1"/>
    <dgm:cxn modelId="{F081F376-3E0B-4573-AAB5-9B806E058834}" srcId="{48A5C992-5E59-4D7D-A308-89FFCE66F52C}" destId="{CF9EDBDE-594A-4636-A5EC-FD8E2CC6C85B}" srcOrd="1" destOrd="0" parTransId="{445BBF50-9C9C-4D01-8DAC-8B93539FE74A}" sibTransId="{4D01D9E1-2F96-4E33-9703-5C4BAFA8166F}"/>
    <dgm:cxn modelId="{1470EAD7-BDB7-4D7C-917A-C94B1B41C671}" type="presOf" srcId="{CF9EDBDE-594A-4636-A5EC-FD8E2CC6C85B}" destId="{E3BF1FE9-7E22-45E7-AF06-470BA96F0A56}" srcOrd="0" destOrd="0" presId="urn:microsoft.com/office/officeart/2005/8/layout/hList1"/>
    <dgm:cxn modelId="{4A01BA5D-3FEB-407A-8187-B47831F56E72}" srcId="{CF9EDBDE-594A-4636-A5EC-FD8E2CC6C85B}" destId="{E2A79A63-D6B6-423E-A772-4D38FFCC89F5}" srcOrd="2" destOrd="0" parTransId="{21B3B624-AB8C-46EF-8648-236C1C04C8DC}" sibTransId="{5BBB053C-C8F3-4DC0-9AB3-D02F9FBC9902}"/>
    <dgm:cxn modelId="{488C532F-E804-4EE9-A35C-50B40AF26A18}" srcId="{CF9EDBDE-594A-4636-A5EC-FD8E2CC6C85B}" destId="{773CB144-00BF-40E1-B910-E4CDE712435A}" srcOrd="1" destOrd="0" parTransId="{B66EEA0A-77C3-4C99-B348-DBBCB1AFB9D6}" sibTransId="{C5B3A135-A555-4F1F-80FA-0354422DC13D}"/>
    <dgm:cxn modelId="{58148F02-8783-44B9-9100-ABCFA010A480}" type="presOf" srcId="{95D1D5F0-5C76-4683-9650-3093ADCA26AE}" destId="{CE3313A8-FA3F-4789-8676-0D4DDD7DBE7E}" srcOrd="0" destOrd="0" presId="urn:microsoft.com/office/officeart/2005/8/layout/hList1"/>
    <dgm:cxn modelId="{E4EF7770-74E1-4A9C-813A-0808A97E8A90}" srcId="{4288408A-C3F5-4C6E-A327-3D7F0E7AFC02}" destId="{72B06CE7-AD49-4F1C-BA3D-D21DF8758C7F}" srcOrd="0" destOrd="0" parTransId="{F6A334D5-8A6F-48FF-AED2-0F7A72ED7F17}" sibTransId="{EFD6D426-B58D-42E8-9AFA-B04AE732EA75}"/>
    <dgm:cxn modelId="{137E5E86-95BD-48D7-B3E0-4442504B15BF}" srcId="{A95FDF1E-A97A-4328-8D49-53665290120D}" destId="{F66B4EF7-C3D6-4FE7-8E20-E0FCD0EF731D}" srcOrd="2" destOrd="0" parTransId="{812BCB21-BFEB-4CB1-AC8E-A001AF25C21A}" sibTransId="{DC2D727F-A6DE-4A1B-90AD-8FF2CBD23EC7}"/>
    <dgm:cxn modelId="{35A4B2A5-BB44-42AB-B053-1E9C811F1075}" type="presOf" srcId="{A95FDF1E-A97A-4328-8D49-53665290120D}" destId="{6C8F0DEE-B2A2-4014-B2D4-682AC0C10817}" srcOrd="0" destOrd="0" presId="urn:microsoft.com/office/officeart/2005/8/layout/hList1"/>
    <dgm:cxn modelId="{E35E4622-EEA7-47E4-8ADB-A056E44B7471}" type="presParOf" srcId="{75C32058-5A68-4389-B5A0-195BB98CAD84}" destId="{97097436-BCBF-4353-AC19-8DBAAECC1655}" srcOrd="0" destOrd="0" presId="urn:microsoft.com/office/officeart/2005/8/layout/hList1"/>
    <dgm:cxn modelId="{96133118-1295-4265-B1B4-6949D06BD520}" type="presParOf" srcId="{97097436-BCBF-4353-AC19-8DBAAECC1655}" destId="{C7B202B2-A915-4202-8DCF-388547BF68BE}" srcOrd="0" destOrd="0" presId="urn:microsoft.com/office/officeart/2005/8/layout/hList1"/>
    <dgm:cxn modelId="{5C2D9E08-7DC9-41DE-936F-50273BD01D1A}" type="presParOf" srcId="{97097436-BCBF-4353-AC19-8DBAAECC1655}" destId="{9DB613F0-6105-4F1D-AFBC-C8003CF7E062}" srcOrd="1" destOrd="0" presId="urn:microsoft.com/office/officeart/2005/8/layout/hList1"/>
    <dgm:cxn modelId="{896C910F-6084-4896-A7A9-43144797F094}" type="presParOf" srcId="{75C32058-5A68-4389-B5A0-195BB98CAD84}" destId="{0574CBE6-3FF9-4A04-BB89-43E5A6FF6535}" srcOrd="1" destOrd="0" presId="urn:microsoft.com/office/officeart/2005/8/layout/hList1"/>
    <dgm:cxn modelId="{985CE779-3119-40B8-9D99-27838B0EDD4E}" type="presParOf" srcId="{75C32058-5A68-4389-B5A0-195BB98CAD84}" destId="{FF8FE201-B185-4FF8-A3D6-E640B435EA5C}" srcOrd="2" destOrd="0" presId="urn:microsoft.com/office/officeart/2005/8/layout/hList1"/>
    <dgm:cxn modelId="{AB9EF950-6FF6-4B5A-9AEC-47EB992AB7B2}" type="presParOf" srcId="{FF8FE201-B185-4FF8-A3D6-E640B435EA5C}" destId="{E3BF1FE9-7E22-45E7-AF06-470BA96F0A56}" srcOrd="0" destOrd="0" presId="urn:microsoft.com/office/officeart/2005/8/layout/hList1"/>
    <dgm:cxn modelId="{FFA26E93-0BA5-43CC-ADAF-A16ACC6AB116}" type="presParOf" srcId="{FF8FE201-B185-4FF8-A3D6-E640B435EA5C}" destId="{CE3313A8-FA3F-4789-8676-0D4DDD7DBE7E}" srcOrd="1" destOrd="0" presId="urn:microsoft.com/office/officeart/2005/8/layout/hList1"/>
    <dgm:cxn modelId="{5B00F1A7-49A8-4542-83E6-9D06117654B5}" type="presParOf" srcId="{75C32058-5A68-4389-B5A0-195BB98CAD84}" destId="{E870D62E-F3A1-4435-9064-071CC6B61461}" srcOrd="3" destOrd="0" presId="urn:microsoft.com/office/officeart/2005/8/layout/hList1"/>
    <dgm:cxn modelId="{6E697264-0647-4B28-A61A-1CBF665FC96F}" type="presParOf" srcId="{75C32058-5A68-4389-B5A0-195BB98CAD84}" destId="{51F8138D-6A64-41BC-9C74-5D5BBD712465}" srcOrd="4" destOrd="0" presId="urn:microsoft.com/office/officeart/2005/8/layout/hList1"/>
    <dgm:cxn modelId="{DB01D8E4-5D6C-4A8D-A68C-CD480EF8FE7C}" type="presParOf" srcId="{51F8138D-6A64-41BC-9C74-5D5BBD712465}" destId="{6C8F0DEE-B2A2-4014-B2D4-682AC0C10817}" srcOrd="0" destOrd="0" presId="urn:microsoft.com/office/officeart/2005/8/layout/hList1"/>
    <dgm:cxn modelId="{141A3DFF-BC09-4AD5-9811-CD991A12464D}" type="presParOf" srcId="{51F8138D-6A64-41BC-9C74-5D5BBD712465}" destId="{32DFB504-945B-40F8-AC90-AAB4BAE829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02B2-A915-4202-8DCF-388547BF68BE}">
      <dsp:nvSpPr>
        <dsp:cNvPr id="0" name=""/>
        <dsp:cNvSpPr/>
      </dsp:nvSpPr>
      <dsp:spPr>
        <a:xfrm>
          <a:off x="4098" y="252343"/>
          <a:ext cx="2464516" cy="5531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ORGANIZACIÓN</a:t>
          </a:r>
          <a:endParaRPr lang="es-ES" sz="1500" kern="1200" dirty="0"/>
        </a:p>
      </dsp:txBody>
      <dsp:txXfrm>
        <a:off x="4098" y="252343"/>
        <a:ext cx="2464516" cy="553145"/>
      </dsp:txXfrm>
    </dsp:sp>
    <dsp:sp modelId="{9DB613F0-6105-4F1D-AFBC-C8003CF7E062}">
      <dsp:nvSpPr>
        <dsp:cNvPr id="0" name=""/>
        <dsp:cNvSpPr/>
      </dsp:nvSpPr>
      <dsp:spPr>
        <a:xfrm>
          <a:off x="4098" y="805488"/>
          <a:ext cx="2464516" cy="240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Asamblea Ciudadana </a:t>
          </a:r>
          <a:r>
            <a:rPr lang="es-CO" sz="1500" kern="1200" dirty="0" smtClean="0"/>
            <a:t>genera </a:t>
          </a:r>
          <a:r>
            <a:rPr lang="es-CO" sz="1500" kern="1200" dirty="0" smtClean="0"/>
            <a:t>consultas ciudadanas sobre los temas de interés para que rindan cuentas las autoridades.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Se garantiza el acceso a la </a:t>
          </a:r>
          <a:r>
            <a:rPr lang="es-CO" sz="1500" kern="1200" dirty="0" smtClean="0"/>
            <a:t>información.</a:t>
          </a:r>
          <a:endParaRPr lang="es-CO" sz="1500" kern="1200" dirty="0"/>
        </a:p>
      </dsp:txBody>
      <dsp:txXfrm>
        <a:off x="4098" y="805488"/>
        <a:ext cx="2464516" cy="2408737"/>
      </dsp:txXfrm>
    </dsp:sp>
    <dsp:sp modelId="{E3BF1FE9-7E22-45E7-AF06-470BA96F0A56}">
      <dsp:nvSpPr>
        <dsp:cNvPr id="0" name=""/>
        <dsp:cNvSpPr/>
      </dsp:nvSpPr>
      <dsp:spPr>
        <a:xfrm>
          <a:off x="2813647" y="252343"/>
          <a:ext cx="2464516" cy="553145"/>
        </a:xfrm>
        <a:prstGeom prst="rect">
          <a:avLst/>
        </a:prstGeom>
        <a:solidFill>
          <a:schemeClr val="accent1">
            <a:shade val="80000"/>
            <a:hueOff val="242154"/>
            <a:satOff val="-24064"/>
            <a:lumOff val="13032"/>
            <a:alphaOff val="0"/>
          </a:schemeClr>
        </a:solidFill>
        <a:ln w="12700" cap="flat" cmpd="sng" algn="ctr">
          <a:solidFill>
            <a:schemeClr val="accent1">
              <a:shade val="80000"/>
              <a:hueOff val="242154"/>
              <a:satOff val="-24064"/>
              <a:lumOff val="130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CONSULTA CIUDADANA</a:t>
          </a:r>
          <a:endParaRPr lang="es-ES" sz="1500" kern="1200" dirty="0"/>
        </a:p>
      </dsp:txBody>
      <dsp:txXfrm>
        <a:off x="2813647" y="252343"/>
        <a:ext cx="2464516" cy="553145"/>
      </dsp:txXfrm>
    </dsp:sp>
    <dsp:sp modelId="{CE3313A8-FA3F-4789-8676-0D4DDD7DBE7E}">
      <dsp:nvSpPr>
        <dsp:cNvPr id="0" name=""/>
        <dsp:cNvSpPr/>
      </dsp:nvSpPr>
      <dsp:spPr>
        <a:xfrm>
          <a:off x="2813647" y="805488"/>
          <a:ext cx="2464516" cy="240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Consulta a los ciudadanos de todo el </a:t>
          </a:r>
          <a:r>
            <a:rPr lang="es-CO" sz="1500" kern="1200" dirty="0" smtClean="0">
              <a:solidFill>
                <a:schemeClr val="tx1"/>
              </a:solidFill>
            </a:rPr>
            <a:t>territorio, en </a:t>
          </a:r>
          <a:r>
            <a:rPr lang="es-CO" sz="1500" kern="1200" dirty="0" smtClean="0">
              <a:solidFill>
                <a:schemeClr val="tx1"/>
              </a:solidFill>
            </a:rPr>
            <a:t>función  a los ejes del Plan de Desarrollo y Ordenamiento Territorial.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813647" y="805488"/>
        <a:ext cx="2464516" cy="2408737"/>
      </dsp:txXfrm>
    </dsp:sp>
    <dsp:sp modelId="{6C8F0DEE-B2A2-4014-B2D4-682AC0C10817}">
      <dsp:nvSpPr>
        <dsp:cNvPr id="0" name=""/>
        <dsp:cNvSpPr/>
      </dsp:nvSpPr>
      <dsp:spPr>
        <a:xfrm>
          <a:off x="5623197" y="252343"/>
          <a:ext cx="2464516" cy="553145"/>
        </a:xfrm>
        <a:prstGeom prst="rect">
          <a:avLst/>
        </a:prstGeom>
        <a:solidFill>
          <a:schemeClr val="accent1">
            <a:shade val="80000"/>
            <a:hueOff val="484307"/>
            <a:satOff val="-48129"/>
            <a:lumOff val="26063"/>
            <a:alphaOff val="0"/>
          </a:schemeClr>
        </a:solidFill>
        <a:ln w="12700" cap="flat" cmpd="sng" algn="ctr">
          <a:solidFill>
            <a:schemeClr val="accent1">
              <a:shade val="80000"/>
              <a:hueOff val="484307"/>
              <a:satOff val="-48129"/>
              <a:lumOff val="260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ENTREGA DE TEMAS PARA RENDICIÓN DE CUENTAS</a:t>
          </a:r>
          <a:endParaRPr lang="es-ES" sz="1500" kern="1200" dirty="0"/>
        </a:p>
      </dsp:txBody>
      <dsp:txXfrm>
        <a:off x="5623197" y="252343"/>
        <a:ext cx="2464516" cy="553145"/>
      </dsp:txXfrm>
    </dsp:sp>
    <dsp:sp modelId="{32DFB504-945B-40F8-AC90-AAB4BAE82953}">
      <dsp:nvSpPr>
        <dsp:cNvPr id="0" name=""/>
        <dsp:cNvSpPr/>
      </dsp:nvSpPr>
      <dsp:spPr>
        <a:xfrm>
          <a:off x="5623197" y="805488"/>
          <a:ext cx="2464516" cy="240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Asamblea Ciudadana entrega el listado de temas a la Secretaría General del GAD.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5623197" y="805488"/>
        <a:ext cx="2464516" cy="2408737"/>
      </dsp:txXfrm>
    </dsp:sp>
    <dsp:sp modelId="{2F8C8E4D-CFA0-4FD8-BEE4-8C0F502456A9}">
      <dsp:nvSpPr>
        <dsp:cNvPr id="0" name=""/>
        <dsp:cNvSpPr/>
      </dsp:nvSpPr>
      <dsp:spPr>
        <a:xfrm>
          <a:off x="8432746" y="252343"/>
          <a:ext cx="2464516" cy="553145"/>
        </a:xfrm>
        <a:prstGeom prst="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12700" cap="flat" cmpd="sng" algn="ctr">
          <a:solidFill>
            <a:schemeClr val="accent1">
              <a:shade val="80000"/>
              <a:hueOff val="726461"/>
              <a:satOff val="-72193"/>
              <a:lumOff val="3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INSTANCIA DE PARTICIPACIÓN</a:t>
          </a:r>
          <a:endParaRPr lang="es-ES" sz="1500" kern="1200" dirty="0"/>
        </a:p>
      </dsp:txBody>
      <dsp:txXfrm>
        <a:off x="8432746" y="252343"/>
        <a:ext cx="2464516" cy="553145"/>
      </dsp:txXfrm>
    </dsp:sp>
    <dsp:sp modelId="{BF38CD9B-0B29-4258-B766-1A1C1A8743A2}">
      <dsp:nvSpPr>
        <dsp:cNvPr id="0" name=""/>
        <dsp:cNvSpPr/>
      </dsp:nvSpPr>
      <dsp:spPr>
        <a:xfrm>
          <a:off x="8432746" y="805488"/>
          <a:ext cx="2464516" cy="240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Se conforma el equipo técnico mixto (ciudadanos y técnicos GAD) el cual define objetivos, cronograma, responsables del proceso.</a:t>
          </a: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Se conforman dos comisiones mixtas: </a:t>
          </a:r>
          <a:endParaRPr lang="es-CO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1 Liderada por el GAD y 1 Liderada por la Asamblea/Ciudadanía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8432746" y="805488"/>
        <a:ext cx="2464516" cy="2408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02B2-A915-4202-8DCF-388547BF68BE}">
      <dsp:nvSpPr>
        <dsp:cNvPr id="0" name=""/>
        <dsp:cNvSpPr/>
      </dsp:nvSpPr>
      <dsp:spPr>
        <a:xfrm>
          <a:off x="4044" y="24930"/>
          <a:ext cx="2432216" cy="633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EVALUACIÓN DE LA GESTIÓN</a:t>
          </a:r>
          <a:endParaRPr lang="es-ES" sz="1500" kern="1200" dirty="0"/>
        </a:p>
      </dsp:txBody>
      <dsp:txXfrm>
        <a:off x="4044" y="24930"/>
        <a:ext cx="2432216" cy="633600"/>
      </dsp:txXfrm>
    </dsp:sp>
    <dsp:sp modelId="{9DB613F0-6105-4F1D-AFBC-C8003CF7E062}">
      <dsp:nvSpPr>
        <dsp:cNvPr id="0" name=""/>
        <dsp:cNvSpPr/>
      </dsp:nvSpPr>
      <dsp:spPr>
        <a:xfrm>
          <a:off x="4044" y="658530"/>
          <a:ext cx="2432216" cy="2174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Se evalúa la gestión </a:t>
          </a:r>
          <a:r>
            <a:rPr lang="es-CO" sz="1500" kern="1200" dirty="0" smtClean="0">
              <a:solidFill>
                <a:schemeClr val="tx1"/>
              </a:solidFill>
            </a:rPr>
            <a:t>institucional.</a:t>
          </a: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Se elabora el informe para ciudadanía, a partir de demandas y temas de los  ciudadanos y resultado de evaluación de la gestión anual.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4044" y="658530"/>
        <a:ext cx="2432216" cy="2174039"/>
      </dsp:txXfrm>
    </dsp:sp>
    <dsp:sp modelId="{E3BF1FE9-7E22-45E7-AF06-470BA96F0A56}">
      <dsp:nvSpPr>
        <dsp:cNvPr id="0" name=""/>
        <dsp:cNvSpPr/>
      </dsp:nvSpPr>
      <dsp:spPr>
        <a:xfrm>
          <a:off x="2776771" y="24930"/>
          <a:ext cx="2432216" cy="633600"/>
        </a:xfrm>
        <a:prstGeom prst="rect">
          <a:avLst/>
        </a:prstGeom>
        <a:solidFill>
          <a:schemeClr val="accent1">
            <a:shade val="80000"/>
            <a:hueOff val="242154"/>
            <a:satOff val="-24064"/>
            <a:lumOff val="13032"/>
            <a:alphaOff val="0"/>
          </a:schemeClr>
        </a:solidFill>
        <a:ln w="12700" cap="flat" cmpd="sng" algn="ctr">
          <a:solidFill>
            <a:schemeClr val="accent1">
              <a:shade val="80000"/>
              <a:hueOff val="242154"/>
              <a:satOff val="-24064"/>
              <a:lumOff val="130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FORMULARIO DEL </a:t>
          </a:r>
          <a:r>
            <a:rPr lang="es-CO" sz="1500" b="1" kern="1200" dirty="0" smtClean="0">
              <a:solidFill>
                <a:schemeClr val="bg1"/>
              </a:solidFill>
            </a:rPr>
            <a:t>CPCCS</a:t>
          </a:r>
          <a:endParaRPr lang="es-ES" sz="1500" kern="1200" dirty="0"/>
        </a:p>
      </dsp:txBody>
      <dsp:txXfrm>
        <a:off x="2776771" y="24930"/>
        <a:ext cx="2432216" cy="633600"/>
      </dsp:txXfrm>
    </dsp:sp>
    <dsp:sp modelId="{CE3313A8-FA3F-4789-8676-0D4DDD7DBE7E}">
      <dsp:nvSpPr>
        <dsp:cNvPr id="0" name=""/>
        <dsp:cNvSpPr/>
      </dsp:nvSpPr>
      <dsp:spPr>
        <a:xfrm>
          <a:off x="2776771" y="658530"/>
          <a:ext cx="2432216" cy="2174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El GAD llena el formulario de rendición de cuentas establecido por el CPCCS, con enlaces a los medios de verificación habilitados.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776771" y="658530"/>
        <a:ext cx="2432216" cy="2174039"/>
      </dsp:txXfrm>
    </dsp:sp>
    <dsp:sp modelId="{6C8F0DEE-B2A2-4014-B2D4-682AC0C10817}">
      <dsp:nvSpPr>
        <dsp:cNvPr id="0" name=""/>
        <dsp:cNvSpPr/>
      </dsp:nvSpPr>
      <dsp:spPr>
        <a:xfrm>
          <a:off x="5549498" y="24930"/>
          <a:ext cx="2432216" cy="633600"/>
        </a:xfrm>
        <a:prstGeom prst="rect">
          <a:avLst/>
        </a:prstGeom>
        <a:solidFill>
          <a:schemeClr val="accent1">
            <a:shade val="80000"/>
            <a:hueOff val="484307"/>
            <a:satOff val="-48129"/>
            <a:lumOff val="26063"/>
            <a:alphaOff val="0"/>
          </a:schemeClr>
        </a:solidFill>
        <a:ln w="12700" cap="flat" cmpd="sng" algn="ctr">
          <a:solidFill>
            <a:schemeClr val="accent1">
              <a:shade val="80000"/>
              <a:hueOff val="484307"/>
              <a:satOff val="-48129"/>
              <a:lumOff val="260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APROBACIÓN DEL INFORME</a:t>
          </a:r>
          <a:endParaRPr lang="es-ES" sz="1500" kern="1200" dirty="0"/>
        </a:p>
      </dsp:txBody>
      <dsp:txXfrm>
        <a:off x="5549498" y="24930"/>
        <a:ext cx="2432216" cy="633600"/>
      </dsp:txXfrm>
    </dsp:sp>
    <dsp:sp modelId="{32DFB504-945B-40F8-AC90-AAB4BAE82953}">
      <dsp:nvSpPr>
        <dsp:cNvPr id="0" name=""/>
        <dsp:cNvSpPr/>
      </dsp:nvSpPr>
      <dsp:spPr>
        <a:xfrm>
          <a:off x="5549498" y="658530"/>
          <a:ext cx="2432216" cy="2174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Responsabilidad legal.</a:t>
          </a: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Informe preliminar y formulario.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5549498" y="658530"/>
        <a:ext cx="2432216" cy="2174039"/>
      </dsp:txXfrm>
    </dsp:sp>
    <dsp:sp modelId="{2F8C8E4D-CFA0-4FD8-BEE4-8C0F502456A9}">
      <dsp:nvSpPr>
        <dsp:cNvPr id="0" name=""/>
        <dsp:cNvSpPr/>
      </dsp:nvSpPr>
      <dsp:spPr>
        <a:xfrm>
          <a:off x="8322225" y="24930"/>
          <a:ext cx="2432216" cy="633600"/>
        </a:xfrm>
        <a:prstGeom prst="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12700" cap="flat" cmpd="sng" algn="ctr">
          <a:solidFill>
            <a:schemeClr val="accent1">
              <a:shade val="80000"/>
              <a:hueOff val="726461"/>
              <a:satOff val="-72193"/>
              <a:lumOff val="3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ENTREGA DE INFORME</a:t>
          </a:r>
          <a:endParaRPr lang="es-ES" sz="1500" kern="1200" dirty="0"/>
        </a:p>
      </dsp:txBody>
      <dsp:txXfrm>
        <a:off x="8322225" y="24930"/>
        <a:ext cx="2432216" cy="633600"/>
      </dsp:txXfrm>
    </dsp:sp>
    <dsp:sp modelId="{BF38CD9B-0B29-4258-B766-1A1C1A8743A2}">
      <dsp:nvSpPr>
        <dsp:cNvPr id="0" name=""/>
        <dsp:cNvSpPr/>
      </dsp:nvSpPr>
      <dsp:spPr>
        <a:xfrm>
          <a:off x="8322225" y="658530"/>
          <a:ext cx="2432216" cy="2174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15 días antes a la deliberación pública </a:t>
          </a:r>
          <a:r>
            <a:rPr lang="es-CO" sz="1500" kern="1200" dirty="0" smtClean="0">
              <a:solidFill>
                <a:schemeClr val="tx1"/>
              </a:solidFill>
            </a:rPr>
            <a:t>se envía </a:t>
          </a:r>
          <a:r>
            <a:rPr lang="es-CO" sz="1500" kern="1200" dirty="0" smtClean="0">
              <a:solidFill>
                <a:schemeClr val="tx1"/>
              </a:solidFill>
            </a:rPr>
            <a:t>a la Asamblea </a:t>
          </a:r>
          <a:r>
            <a:rPr lang="es-CO" sz="1500" kern="1200" dirty="0" smtClean="0">
              <a:solidFill>
                <a:schemeClr val="tx1"/>
              </a:solidFill>
            </a:rPr>
            <a:t>/ Ciudadanía </a:t>
          </a:r>
          <a:r>
            <a:rPr lang="es-CO" sz="1500" kern="1200" dirty="0" smtClean="0">
              <a:solidFill>
                <a:schemeClr val="tx1"/>
              </a:solidFill>
            </a:rPr>
            <a:t>para su evaluación.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8322225" y="658530"/>
        <a:ext cx="2432216" cy="2174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02B2-A915-4202-8DCF-388547BF68BE}">
      <dsp:nvSpPr>
        <dsp:cNvPr id="0" name=""/>
        <dsp:cNvSpPr/>
      </dsp:nvSpPr>
      <dsp:spPr>
        <a:xfrm>
          <a:off x="4098" y="113077"/>
          <a:ext cx="2464516" cy="403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ASAMBLEA ANALIZA INFORME</a:t>
          </a:r>
          <a:endParaRPr lang="es-ES" sz="1400" kern="1200" dirty="0"/>
        </a:p>
      </dsp:txBody>
      <dsp:txXfrm>
        <a:off x="4098" y="113077"/>
        <a:ext cx="2464516" cy="403200"/>
      </dsp:txXfrm>
    </dsp:sp>
    <dsp:sp modelId="{9DB613F0-6105-4F1D-AFBC-C8003CF7E062}">
      <dsp:nvSpPr>
        <dsp:cNvPr id="0" name=""/>
        <dsp:cNvSpPr/>
      </dsp:nvSpPr>
      <dsp:spPr>
        <a:xfrm>
          <a:off x="4098" y="516277"/>
          <a:ext cx="2464516" cy="2837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Asamblea Ciudadana revisa si el informe responde a demandas ciudadanas.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Elabora presentación sobre sus valoraciones para presentar en deliberación pública.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098" y="516277"/>
        <a:ext cx="2464516" cy="2837214"/>
      </dsp:txXfrm>
    </dsp:sp>
    <dsp:sp modelId="{E3BF1FE9-7E22-45E7-AF06-470BA96F0A56}">
      <dsp:nvSpPr>
        <dsp:cNvPr id="0" name=""/>
        <dsp:cNvSpPr/>
      </dsp:nvSpPr>
      <dsp:spPr>
        <a:xfrm>
          <a:off x="2813647" y="113077"/>
          <a:ext cx="2464516" cy="403200"/>
        </a:xfrm>
        <a:prstGeom prst="rect">
          <a:avLst/>
        </a:prstGeom>
        <a:solidFill>
          <a:schemeClr val="accent1">
            <a:shade val="80000"/>
            <a:hueOff val="242154"/>
            <a:satOff val="-24064"/>
            <a:lumOff val="13032"/>
            <a:alphaOff val="0"/>
          </a:schemeClr>
        </a:solidFill>
        <a:ln w="12700" cap="flat" cmpd="sng" algn="ctr">
          <a:solidFill>
            <a:schemeClr val="accent1">
              <a:shade val="80000"/>
              <a:hueOff val="242154"/>
              <a:satOff val="-24064"/>
              <a:lumOff val="130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DIFUSIÓN</a:t>
          </a:r>
          <a:endParaRPr lang="es-ES" sz="1400" kern="1200" dirty="0"/>
        </a:p>
      </dsp:txBody>
      <dsp:txXfrm>
        <a:off x="2813647" y="113077"/>
        <a:ext cx="2464516" cy="403200"/>
      </dsp:txXfrm>
    </dsp:sp>
    <dsp:sp modelId="{CE3313A8-FA3F-4789-8676-0D4DDD7DBE7E}">
      <dsp:nvSpPr>
        <dsp:cNvPr id="0" name=""/>
        <dsp:cNvSpPr/>
      </dsp:nvSpPr>
      <dsp:spPr>
        <a:xfrm>
          <a:off x="2813647" y="516277"/>
          <a:ext cx="2464516" cy="2837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Equipo Técnico Mixto: </a:t>
          </a:r>
          <a:r>
            <a:rPr lang="es-CO" sz="1400" kern="1200" dirty="0" smtClean="0">
              <a:solidFill>
                <a:schemeClr val="tx1"/>
              </a:solidFill>
            </a:rPr>
            <a:t>difunde el informe  preliminar </a:t>
          </a:r>
          <a:r>
            <a:rPr lang="es-CO" sz="1400" kern="1200" dirty="0" smtClean="0">
              <a:solidFill>
                <a:schemeClr val="tx1"/>
              </a:solidFill>
            </a:rPr>
            <a:t>y </a:t>
          </a:r>
          <a:r>
            <a:rPr lang="es-CO" sz="1400" kern="1200" dirty="0" smtClean="0">
              <a:solidFill>
                <a:schemeClr val="tx1"/>
              </a:solidFill>
            </a:rPr>
            <a:t>formulario </a:t>
          </a:r>
          <a:r>
            <a:rPr lang="es-CO" sz="1400" kern="1200" dirty="0" smtClean="0">
              <a:solidFill>
                <a:schemeClr val="tx1"/>
              </a:solidFill>
            </a:rPr>
            <a:t>con enlaces habilitados en página web y todos los medios </a:t>
          </a:r>
          <a:r>
            <a:rPr lang="es-CO" sz="1400" kern="1200" dirty="0" smtClean="0">
              <a:solidFill>
                <a:schemeClr val="tx1"/>
              </a:solidFill>
            </a:rPr>
            <a:t>posibles.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Para quienes no tengan acceso internet, incluir otros medios.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813647" y="516277"/>
        <a:ext cx="2464516" cy="2837214"/>
      </dsp:txXfrm>
    </dsp:sp>
    <dsp:sp modelId="{6C8F0DEE-B2A2-4014-B2D4-682AC0C10817}">
      <dsp:nvSpPr>
        <dsp:cNvPr id="0" name=""/>
        <dsp:cNvSpPr/>
      </dsp:nvSpPr>
      <dsp:spPr>
        <a:xfrm>
          <a:off x="5623197" y="113077"/>
          <a:ext cx="2464516" cy="403200"/>
        </a:xfrm>
        <a:prstGeom prst="rect">
          <a:avLst/>
        </a:prstGeom>
        <a:solidFill>
          <a:schemeClr val="accent1">
            <a:shade val="80000"/>
            <a:hueOff val="484307"/>
            <a:satOff val="-48129"/>
            <a:lumOff val="26063"/>
            <a:alphaOff val="0"/>
          </a:schemeClr>
        </a:solidFill>
        <a:ln w="12700" cap="flat" cmpd="sng" algn="ctr">
          <a:solidFill>
            <a:schemeClr val="accent1">
              <a:shade val="80000"/>
              <a:hueOff val="484307"/>
              <a:satOff val="-48129"/>
              <a:lumOff val="260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CONVOCATORIA</a:t>
          </a:r>
          <a:endParaRPr lang="es-ES" sz="1400" kern="1200" dirty="0"/>
        </a:p>
      </dsp:txBody>
      <dsp:txXfrm>
        <a:off x="5623197" y="113077"/>
        <a:ext cx="2464516" cy="403200"/>
      </dsp:txXfrm>
    </dsp:sp>
    <dsp:sp modelId="{32DFB504-945B-40F8-AC90-AAB4BAE82953}">
      <dsp:nvSpPr>
        <dsp:cNvPr id="0" name=""/>
        <dsp:cNvSpPr/>
      </dsp:nvSpPr>
      <dsp:spPr>
        <a:xfrm>
          <a:off x="5623197" y="516277"/>
          <a:ext cx="2464516" cy="2837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El GAD realizará una invitación a los actores identificados en el mapeo de actores y entregado por la </a:t>
          </a:r>
          <a:r>
            <a:rPr lang="es-CO" sz="1400" kern="1200" dirty="0" smtClean="0">
              <a:solidFill>
                <a:schemeClr val="tx1"/>
              </a:solidFill>
            </a:rPr>
            <a:t>Asamblea, con 15 días de anticipación. 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>
              <a:solidFill>
                <a:schemeClr val="tx1"/>
              </a:solidFill>
            </a:rPr>
            <a:t>Prioritario: Asamblea,  Presidentes barrios y comunidades.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>
              <a:solidFill>
                <a:schemeClr val="tx1"/>
              </a:solidFill>
            </a:rPr>
            <a:t>Sin perjuicio: unidades básicas participación, actores sociales, organizaciones.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</dsp:txBody>
      <dsp:txXfrm>
        <a:off x="5623197" y="516277"/>
        <a:ext cx="2464516" cy="2837214"/>
      </dsp:txXfrm>
    </dsp:sp>
    <dsp:sp modelId="{2F8C8E4D-CFA0-4FD8-BEE4-8C0F502456A9}">
      <dsp:nvSpPr>
        <dsp:cNvPr id="0" name=""/>
        <dsp:cNvSpPr/>
      </dsp:nvSpPr>
      <dsp:spPr>
        <a:xfrm>
          <a:off x="8432746" y="113077"/>
          <a:ext cx="2464516" cy="403200"/>
        </a:xfrm>
        <a:prstGeom prst="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12700" cap="flat" cmpd="sng" algn="ctr">
          <a:solidFill>
            <a:schemeClr val="accent1">
              <a:shade val="80000"/>
              <a:hueOff val="726461"/>
              <a:satOff val="-72193"/>
              <a:lumOff val="3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DELIBERACIÓN</a:t>
          </a:r>
          <a:endParaRPr lang="es-ES" sz="1400" kern="1200" dirty="0"/>
        </a:p>
      </dsp:txBody>
      <dsp:txXfrm>
        <a:off x="8432746" y="113077"/>
        <a:ext cx="2464516" cy="403200"/>
      </dsp:txXfrm>
    </dsp:sp>
    <dsp:sp modelId="{BF38CD9B-0B29-4258-B766-1A1C1A8743A2}">
      <dsp:nvSpPr>
        <dsp:cNvPr id="0" name=""/>
        <dsp:cNvSpPr/>
      </dsp:nvSpPr>
      <dsp:spPr>
        <a:xfrm>
          <a:off x="8432746" y="516277"/>
          <a:ext cx="2464516" cy="2837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Virtual / presencial- COE.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Asamblea Ciudadana presenta sus observaciones. 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Autoridad / GAD rinde cuentas y responde ciudadanía. 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Mesas de trabajo/Plenaria.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</a:rPr>
            <a:t>Asamblea firma sugerencias  / compromisos presentados en Plenaria al GAD.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8432746" y="516277"/>
        <a:ext cx="2464516" cy="2837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02B2-A915-4202-8DCF-388547BF68BE}">
      <dsp:nvSpPr>
        <dsp:cNvPr id="0" name=""/>
        <dsp:cNvSpPr/>
      </dsp:nvSpPr>
      <dsp:spPr>
        <a:xfrm>
          <a:off x="3176" y="1068"/>
          <a:ext cx="3097494" cy="10080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INCORPORACIÓN DE OPINIÓN PÚBLICA</a:t>
          </a:r>
          <a:endParaRPr lang="es-ES" sz="1500" kern="1200" dirty="0"/>
        </a:p>
      </dsp:txBody>
      <dsp:txXfrm>
        <a:off x="3176" y="1068"/>
        <a:ext cx="3097494" cy="1008000"/>
      </dsp:txXfrm>
    </dsp:sp>
    <dsp:sp modelId="{9DB613F0-6105-4F1D-AFBC-C8003CF7E062}">
      <dsp:nvSpPr>
        <dsp:cNvPr id="0" name=""/>
        <dsp:cNvSpPr/>
      </dsp:nvSpPr>
      <dsp:spPr>
        <a:xfrm>
          <a:off x="3176" y="1009068"/>
          <a:ext cx="3097494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El GAD/entidad vinculada recoge las sugerencias ciudadanas del proceso deliberación y las convierte en un Plan de Trabajo que entregará a Instancia de CPCCS.</a:t>
          </a: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chemeClr val="tx1"/>
              </a:solidFill>
            </a:rPr>
            <a:t>Cada entidad vinculada consolidará sus aportes, elaborará su Plan y lo remitirá al GAD.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3176" y="1009068"/>
        <a:ext cx="3097494" cy="2161687"/>
      </dsp:txXfrm>
    </dsp:sp>
    <dsp:sp modelId="{E3BF1FE9-7E22-45E7-AF06-470BA96F0A56}">
      <dsp:nvSpPr>
        <dsp:cNvPr id="0" name=""/>
        <dsp:cNvSpPr/>
      </dsp:nvSpPr>
      <dsp:spPr>
        <a:xfrm>
          <a:off x="3534320" y="1068"/>
          <a:ext cx="3097494" cy="1008000"/>
        </a:xfrm>
        <a:prstGeom prst="rect">
          <a:avLst/>
        </a:prstGeom>
        <a:solidFill>
          <a:schemeClr val="accent1">
            <a:shade val="80000"/>
            <a:hueOff val="363230"/>
            <a:satOff val="-36097"/>
            <a:lumOff val="19547"/>
            <a:alphaOff val="0"/>
          </a:schemeClr>
        </a:solidFill>
        <a:ln w="12700" cap="flat" cmpd="sng" algn="ctr">
          <a:solidFill>
            <a:schemeClr val="accent1">
              <a:shade val="80000"/>
              <a:hueOff val="363230"/>
              <a:satOff val="-36097"/>
              <a:lumOff val="195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ENTREGA DE INFORME AL </a:t>
          </a:r>
          <a:r>
            <a:rPr lang="es-CO" sz="1500" b="1" kern="1200" dirty="0" smtClean="0">
              <a:solidFill>
                <a:schemeClr val="bg1"/>
              </a:solidFill>
            </a:rPr>
            <a:t>CPCCS</a:t>
          </a:r>
          <a:endParaRPr lang="es-ES" sz="1500" kern="1200" dirty="0"/>
        </a:p>
      </dsp:txBody>
      <dsp:txXfrm>
        <a:off x="3534320" y="1068"/>
        <a:ext cx="3097494" cy="1008000"/>
      </dsp:txXfrm>
    </dsp:sp>
    <dsp:sp modelId="{CE3313A8-FA3F-4789-8676-0D4DDD7DBE7E}">
      <dsp:nvSpPr>
        <dsp:cNvPr id="0" name=""/>
        <dsp:cNvSpPr/>
      </dsp:nvSpPr>
      <dsp:spPr>
        <a:xfrm>
          <a:off x="3534320" y="1009068"/>
          <a:ext cx="3097494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El GAD / entidad vinculada se registra en el Sistema Informático de Rendición de Cuentas, genera su informe y lo finaliza. </a:t>
          </a: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Correo de verificación.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3534320" y="1009068"/>
        <a:ext cx="3097494" cy="2161687"/>
      </dsp:txXfrm>
    </dsp:sp>
    <dsp:sp modelId="{6C8F0DEE-B2A2-4014-B2D4-682AC0C10817}">
      <dsp:nvSpPr>
        <dsp:cNvPr id="0" name=""/>
        <dsp:cNvSpPr/>
      </dsp:nvSpPr>
      <dsp:spPr>
        <a:xfrm>
          <a:off x="7065464" y="1068"/>
          <a:ext cx="3097494" cy="1008000"/>
        </a:xfrm>
        <a:prstGeom prst="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12700" cap="flat" cmpd="sng" algn="ctr">
          <a:solidFill>
            <a:schemeClr val="accent1">
              <a:shade val="80000"/>
              <a:hueOff val="726461"/>
              <a:satOff val="-72193"/>
              <a:lumOff val="3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MONITOREO DEL </a:t>
          </a:r>
          <a:r>
            <a:rPr lang="es-CO" sz="1500" b="1" kern="1200" dirty="0" smtClean="0">
              <a:solidFill>
                <a:schemeClr val="bg1"/>
              </a:solidFill>
            </a:rPr>
            <a:t>CPCCS</a:t>
          </a:r>
          <a:r>
            <a:rPr lang="es-ES" sz="1500" kern="1200" dirty="0" smtClean="0"/>
            <a:t> </a:t>
          </a:r>
          <a:endParaRPr lang="es-ES" sz="1500" kern="1200" dirty="0"/>
        </a:p>
      </dsp:txBody>
      <dsp:txXfrm>
        <a:off x="7065464" y="1068"/>
        <a:ext cx="3097494" cy="1008000"/>
      </dsp:txXfrm>
    </dsp:sp>
    <dsp:sp modelId="{32DFB504-945B-40F8-AC90-AAB4BAE82953}">
      <dsp:nvSpPr>
        <dsp:cNvPr id="0" name=""/>
        <dsp:cNvSpPr/>
      </dsp:nvSpPr>
      <dsp:spPr>
        <a:xfrm>
          <a:off x="7068641" y="1010137"/>
          <a:ext cx="3097494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Constatación de entrega de Informe con los enlaces habilitados a los medios de verificación.</a:t>
          </a: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Formulación de recomendaciones.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7068641" y="1010137"/>
        <a:ext cx="3097494" cy="2161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9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28E7F4-338E-467C-8B7D-3D6A0417CF6F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C1F9BA-F286-4FAD-9FE7-CE80E6733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4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5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4">
            <a:extLst>
              <a:ext uri="{FF2B5EF4-FFF2-40B4-BE49-F238E27FC236}">
                <a16:creationId xmlns:a16="http://schemas.microsoft.com/office/drawing/2014/main" id="{866523FE-2910-4007-A823-F6D9FB692026}"/>
              </a:ext>
            </a:extLst>
          </p:cNvPr>
          <p:cNvSpPr txBox="1"/>
          <p:nvPr/>
        </p:nvSpPr>
        <p:spPr>
          <a:xfrm>
            <a:off x="1645504" y="2132085"/>
            <a:ext cx="90468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3600" b="1" dirty="0" smtClean="0">
                <a:solidFill>
                  <a:srgbClr val="00196D"/>
                </a:solidFill>
              </a:rPr>
              <a:t>PROCESO DE </a:t>
            </a:r>
          </a:p>
          <a:p>
            <a:pPr algn="ctr">
              <a:lnSpc>
                <a:spcPct val="90000"/>
              </a:lnSpc>
            </a:pPr>
            <a:r>
              <a:rPr lang="es-EC" sz="3600" b="1" spc="30" dirty="0" smtClean="0">
                <a:solidFill>
                  <a:srgbClr val="00196D"/>
                </a:solidFill>
              </a:rPr>
              <a:t>RENDICIÓN DE CUENTAS 2021, DE ACUERDO AL CONSEJO DE PARTICIPACIÓN CIUDADANA Y CONTROL SOCIAL</a:t>
            </a:r>
          </a:p>
          <a:p>
            <a:pPr algn="ctr">
              <a:lnSpc>
                <a:spcPct val="90000"/>
              </a:lnSpc>
            </a:pPr>
            <a:r>
              <a:rPr lang="es-EC" sz="3600" b="1" spc="30" dirty="0" smtClean="0">
                <a:solidFill>
                  <a:schemeClr val="accent5">
                    <a:lumMod val="75000"/>
                  </a:schemeClr>
                </a:solidFill>
              </a:rPr>
              <a:t>GAD MUNICIPIO DE QUITO</a:t>
            </a:r>
            <a:endParaRPr lang="en-US" sz="3600" b="1" spc="3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1760998" y="529124"/>
            <a:ext cx="9656994" cy="1019039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/>
            </a:r>
            <a:b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</a:br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CONFORMACIÓN DE 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COMISIONES MIXTAS PARA EL PROCESO DE RENDICIÓN DE CUENTAS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8" name="Group 79">
            <a:extLst>
              <a:ext uri="{FF2B5EF4-FFF2-40B4-BE49-F238E27FC236}">
                <a16:creationId xmlns:a16="http://schemas.microsoft.com/office/drawing/2014/main" id="{889AD0E2-2894-40AB-8160-282A7AFA7807}"/>
              </a:ext>
            </a:extLst>
          </p:cNvPr>
          <p:cNvGrpSpPr/>
          <p:nvPr/>
        </p:nvGrpSpPr>
        <p:grpSpPr>
          <a:xfrm>
            <a:off x="2051714" y="2393151"/>
            <a:ext cx="4205602" cy="2182600"/>
            <a:chOff x="4819931" y="588170"/>
            <a:chExt cx="3908054" cy="2182600"/>
          </a:xfrm>
        </p:grpSpPr>
        <p:grpSp>
          <p:nvGrpSpPr>
            <p:cNvPr id="49" name="Group 1">
              <a:extLst>
                <a:ext uri="{FF2B5EF4-FFF2-40B4-BE49-F238E27FC236}">
                  <a16:creationId xmlns:a16="http://schemas.microsoft.com/office/drawing/2014/main" id="{E0BD6CED-0F35-4B50-B813-66CF8A120E9D}"/>
                </a:ext>
              </a:extLst>
            </p:cNvPr>
            <p:cNvGrpSpPr/>
            <p:nvPr/>
          </p:nvGrpSpPr>
          <p:grpSpPr>
            <a:xfrm>
              <a:off x="5662753" y="588170"/>
              <a:ext cx="942694" cy="942694"/>
              <a:chOff x="4855035" y="495479"/>
              <a:chExt cx="1089497" cy="1089498"/>
            </a:xfrm>
          </p:grpSpPr>
          <p:grpSp>
            <p:nvGrpSpPr>
              <p:cNvPr id="57" name="Group 2">
                <a:extLst>
                  <a:ext uri="{FF2B5EF4-FFF2-40B4-BE49-F238E27FC236}">
                    <a16:creationId xmlns:a16="http://schemas.microsoft.com/office/drawing/2014/main" id="{5E692B29-3B5D-4952-9B7A-8EB0096C8A57}"/>
                  </a:ext>
                </a:extLst>
              </p:cNvPr>
              <p:cNvGrpSpPr/>
              <p:nvPr/>
            </p:nvGrpSpPr>
            <p:grpSpPr>
              <a:xfrm>
                <a:off x="4876150" y="498294"/>
                <a:ext cx="1047266" cy="1047267"/>
                <a:chOff x="160947" y="3676242"/>
                <a:chExt cx="1664423" cy="1664424"/>
              </a:xfrm>
            </p:grpSpPr>
            <p:sp>
              <p:nvSpPr>
                <p:cNvPr id="65" name="Oval 10">
                  <a:extLst>
                    <a:ext uri="{FF2B5EF4-FFF2-40B4-BE49-F238E27FC236}">
                      <a16:creationId xmlns:a16="http://schemas.microsoft.com/office/drawing/2014/main" id="{45514C8D-04B9-48D3-B334-4C097B9FB3DB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11">
                  <a:extLst>
                    <a:ext uri="{FF2B5EF4-FFF2-40B4-BE49-F238E27FC236}">
                      <a16:creationId xmlns:a16="http://schemas.microsoft.com/office/drawing/2014/main" id="{3933E249-F12A-4755-9F64-B2A77AB66945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3">
                <a:extLst>
                  <a:ext uri="{FF2B5EF4-FFF2-40B4-BE49-F238E27FC236}">
                    <a16:creationId xmlns:a16="http://schemas.microsoft.com/office/drawing/2014/main" id="{68C1B7FE-87D2-4936-BA72-348EBE193384}"/>
                  </a:ext>
                </a:extLst>
              </p:cNvPr>
              <p:cNvGrpSpPr/>
              <p:nvPr/>
            </p:nvGrpSpPr>
            <p:grpSpPr>
              <a:xfrm>
                <a:off x="4855035" y="495479"/>
                <a:ext cx="1089497" cy="1089498"/>
                <a:chOff x="-73190" y="1840776"/>
                <a:chExt cx="1664423" cy="1664424"/>
              </a:xfrm>
            </p:grpSpPr>
            <p:grpSp>
              <p:nvGrpSpPr>
                <p:cNvPr id="59" name="Group 4">
                  <a:extLst>
                    <a:ext uri="{FF2B5EF4-FFF2-40B4-BE49-F238E27FC236}">
                      <a16:creationId xmlns:a16="http://schemas.microsoft.com/office/drawing/2014/main" id="{EA54E500-6498-409F-8113-B4644A793A56}"/>
                    </a:ext>
                  </a:extLst>
                </p:cNvPr>
                <p:cNvGrpSpPr/>
                <p:nvPr/>
              </p:nvGrpSpPr>
              <p:grpSpPr>
                <a:xfrm>
                  <a:off x="-73190" y="1840776"/>
                  <a:ext cx="1664423" cy="1664424"/>
                  <a:chOff x="160947" y="3676242"/>
                  <a:chExt cx="1664423" cy="1664424"/>
                </a:xfrm>
              </p:grpSpPr>
              <p:sp>
                <p:nvSpPr>
                  <p:cNvPr id="63" name="Oval 8">
                    <a:extLst>
                      <a:ext uri="{FF2B5EF4-FFF2-40B4-BE49-F238E27FC236}">
                        <a16:creationId xmlns:a16="http://schemas.microsoft.com/office/drawing/2014/main" id="{42F6DC45-4A0E-482D-A930-BEC4B6494627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reeform: Shape 9">
                    <a:extLst>
                      <a:ext uri="{FF2B5EF4-FFF2-40B4-BE49-F238E27FC236}">
                        <a16:creationId xmlns:a16="http://schemas.microsoft.com/office/drawing/2014/main" id="{2C6C37C8-788D-47A7-A0F4-736BB167EAE8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">
                  <a:extLst>
                    <a:ext uri="{FF2B5EF4-FFF2-40B4-BE49-F238E27FC236}">
                      <a16:creationId xmlns:a16="http://schemas.microsoft.com/office/drawing/2014/main" id="{079CFD08-3075-4E7B-8346-48BD9C2E5F53}"/>
                    </a:ext>
                  </a:extLst>
                </p:cNvPr>
                <p:cNvGrpSpPr/>
                <p:nvPr/>
              </p:nvGrpSpPr>
              <p:grpSpPr>
                <a:xfrm>
                  <a:off x="49249" y="1963214"/>
                  <a:ext cx="1419544" cy="1419546"/>
                  <a:chOff x="160947" y="3676242"/>
                  <a:chExt cx="1664423" cy="1664424"/>
                </a:xfrm>
              </p:grpSpPr>
              <p:sp>
                <p:nvSpPr>
                  <p:cNvPr id="61" name="Oval 6">
                    <a:extLst>
                      <a:ext uri="{FF2B5EF4-FFF2-40B4-BE49-F238E27FC236}">
                        <a16:creationId xmlns:a16="http://schemas.microsoft.com/office/drawing/2014/main" id="{D45048BD-7580-412C-90CF-6BDE17FD4C30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reeform: Shape 7">
                    <a:extLst>
                      <a:ext uri="{FF2B5EF4-FFF2-40B4-BE49-F238E27FC236}">
                        <a16:creationId xmlns:a16="http://schemas.microsoft.com/office/drawing/2014/main" id="{40353BD9-0A6E-4BCA-AB9F-E4BCD2CBAD90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1" name="TextBox 41">
              <a:extLst>
                <a:ext uri="{FF2B5EF4-FFF2-40B4-BE49-F238E27FC236}">
                  <a16:creationId xmlns:a16="http://schemas.microsoft.com/office/drawing/2014/main" id="{B46CE4A9-4757-4A27-ADC2-04F905B7A66B}"/>
                </a:ext>
              </a:extLst>
            </p:cNvPr>
            <p:cNvSpPr txBox="1"/>
            <p:nvPr/>
          </p:nvSpPr>
          <p:spPr>
            <a:xfrm>
              <a:off x="6697576" y="647112"/>
              <a:ext cx="20304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+mj-lt"/>
                </a:rPr>
                <a:t>5</a:t>
              </a:r>
              <a:r>
                <a:rPr lang="en-US" b="1" dirty="0" smtClean="0">
                  <a:solidFill>
                    <a:schemeClr val="accent1"/>
                  </a:solidFill>
                  <a:latin typeface="+mj-lt"/>
                </a:rPr>
                <a:t> FUNCIONARIOS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Sec. Planificación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SGCTYPC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Quito Honesto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SECOM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</a:t>
              </a:r>
              <a:r>
                <a:rPr lang="en-US" sz="1600" dirty="0" err="1" smtClean="0">
                  <a:latin typeface="+mj-lt"/>
                </a:rPr>
                <a:t>Consejo</a:t>
              </a:r>
              <a:r>
                <a:rPr lang="en-US" sz="1600" dirty="0" smtClean="0">
                  <a:latin typeface="+mj-lt"/>
                </a:rPr>
                <a:t> de Planificación </a:t>
              </a:r>
            </a:p>
            <a:p>
              <a:pPr marL="285750" indent="-285750">
                <a:buFontTx/>
                <a:buChar char="-"/>
              </a:pPr>
              <a:endParaRPr 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467DD92-3B6B-4956-87FD-51E8966C48F7}"/>
                </a:ext>
              </a:extLst>
            </p:cNvPr>
            <p:cNvCxnSpPr>
              <a:stCxn id="63" idx="2"/>
            </p:cNvCxnSpPr>
            <p:nvPr/>
          </p:nvCxnSpPr>
          <p:spPr>
            <a:xfrm flipH="1" flipV="1">
              <a:off x="4891303" y="1057275"/>
              <a:ext cx="771450" cy="224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6">
              <a:extLst>
                <a:ext uri="{FF2B5EF4-FFF2-40B4-BE49-F238E27FC236}">
                  <a16:creationId xmlns:a16="http://schemas.microsoft.com/office/drawing/2014/main" id="{6D892BE8-8D85-49E6-99DE-F469145B8039}"/>
                </a:ext>
              </a:extLst>
            </p:cNvPr>
            <p:cNvGrpSpPr/>
            <p:nvPr/>
          </p:nvGrpSpPr>
          <p:grpSpPr>
            <a:xfrm>
              <a:off x="4819931" y="988147"/>
              <a:ext cx="142740" cy="142740"/>
              <a:chOff x="4819931" y="988187"/>
              <a:chExt cx="142740" cy="142740"/>
            </a:xfrm>
          </p:grpSpPr>
          <p:sp>
            <p:nvSpPr>
              <p:cNvPr id="55" name="Oval 57">
                <a:extLst>
                  <a:ext uri="{FF2B5EF4-FFF2-40B4-BE49-F238E27FC236}">
                    <a16:creationId xmlns:a16="http://schemas.microsoft.com/office/drawing/2014/main" id="{B6A2EBB7-781E-48C1-B0D9-93886838841F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8">
                <a:extLst>
                  <a:ext uri="{FF2B5EF4-FFF2-40B4-BE49-F238E27FC236}">
                    <a16:creationId xmlns:a16="http://schemas.microsoft.com/office/drawing/2014/main" id="{8242035D-7A37-4F96-B378-60EFD3B5E993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Shape 2628">
              <a:extLst>
                <a:ext uri="{FF2B5EF4-FFF2-40B4-BE49-F238E27FC236}">
                  <a16:creationId xmlns:a16="http://schemas.microsoft.com/office/drawing/2014/main" id="{82219524-68B9-41AA-92B1-6CF387C697F5}"/>
                </a:ext>
              </a:extLst>
            </p:cNvPr>
            <p:cNvSpPr/>
            <p:nvPr/>
          </p:nvSpPr>
          <p:spPr>
            <a:xfrm>
              <a:off x="5961941" y="918670"/>
              <a:ext cx="344318" cy="28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67" name="Group 78">
            <a:extLst>
              <a:ext uri="{FF2B5EF4-FFF2-40B4-BE49-F238E27FC236}">
                <a16:creationId xmlns:a16="http://schemas.microsoft.com/office/drawing/2014/main" id="{FCF55932-0C98-4D3A-B7EE-A3A83397915C}"/>
              </a:ext>
            </a:extLst>
          </p:cNvPr>
          <p:cNvGrpSpPr/>
          <p:nvPr/>
        </p:nvGrpSpPr>
        <p:grpSpPr>
          <a:xfrm>
            <a:off x="2051713" y="3979464"/>
            <a:ext cx="1785516" cy="942694"/>
            <a:chOff x="4819931" y="1772911"/>
            <a:chExt cx="1785516" cy="942694"/>
          </a:xfrm>
        </p:grpSpPr>
        <p:grpSp>
          <p:nvGrpSpPr>
            <p:cNvPr id="68" name="Group 12">
              <a:extLst>
                <a:ext uri="{FF2B5EF4-FFF2-40B4-BE49-F238E27FC236}">
                  <a16:creationId xmlns:a16="http://schemas.microsoft.com/office/drawing/2014/main" id="{2FE23EC7-4B0D-41C5-B71D-8A8E2B6A065C}"/>
                </a:ext>
              </a:extLst>
            </p:cNvPr>
            <p:cNvGrpSpPr/>
            <p:nvPr/>
          </p:nvGrpSpPr>
          <p:grpSpPr>
            <a:xfrm>
              <a:off x="5662753" y="1772911"/>
              <a:ext cx="942694" cy="942694"/>
              <a:chOff x="-73190" y="1840776"/>
              <a:chExt cx="1664423" cy="1664424"/>
            </a:xfrm>
          </p:grpSpPr>
          <p:grpSp>
            <p:nvGrpSpPr>
              <p:cNvPr id="76" name="Group 13">
                <a:extLst>
                  <a:ext uri="{FF2B5EF4-FFF2-40B4-BE49-F238E27FC236}">
                    <a16:creationId xmlns:a16="http://schemas.microsoft.com/office/drawing/2014/main" id="{744B57D7-A8E5-41DC-A367-3C480F07B995}"/>
                  </a:ext>
                </a:extLst>
              </p:cNvPr>
              <p:cNvGrpSpPr/>
              <p:nvPr/>
            </p:nvGrpSpPr>
            <p:grpSpPr>
              <a:xfrm>
                <a:off x="-73190" y="1840776"/>
                <a:ext cx="1664423" cy="1664424"/>
                <a:chOff x="160947" y="3676242"/>
                <a:chExt cx="1664423" cy="1664424"/>
              </a:xfrm>
            </p:grpSpPr>
            <p:sp>
              <p:nvSpPr>
                <p:cNvPr id="80" name="Oval 17">
                  <a:extLst>
                    <a:ext uri="{FF2B5EF4-FFF2-40B4-BE49-F238E27FC236}">
                      <a16:creationId xmlns:a16="http://schemas.microsoft.com/office/drawing/2014/main" id="{63BE42EA-B73B-4258-A8BC-DF614E7B8D70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18">
                  <a:extLst>
                    <a:ext uri="{FF2B5EF4-FFF2-40B4-BE49-F238E27FC236}">
                      <a16:creationId xmlns:a16="http://schemas.microsoft.com/office/drawing/2014/main" id="{FC4B22B1-1E4D-4F8B-BFDF-CF6CB4C8EDF7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4">
                <a:extLst>
                  <a:ext uri="{FF2B5EF4-FFF2-40B4-BE49-F238E27FC236}">
                    <a16:creationId xmlns:a16="http://schemas.microsoft.com/office/drawing/2014/main" id="{BF6557F7-85CD-47CA-8173-F9996D125610}"/>
                  </a:ext>
                </a:extLst>
              </p:cNvPr>
              <p:cNvGrpSpPr/>
              <p:nvPr/>
            </p:nvGrpSpPr>
            <p:grpSpPr>
              <a:xfrm>
                <a:off x="49249" y="1963214"/>
                <a:ext cx="1419544" cy="1419546"/>
                <a:chOff x="160947" y="3676242"/>
                <a:chExt cx="1664423" cy="1664424"/>
              </a:xfrm>
            </p:grpSpPr>
            <p:sp>
              <p:nvSpPr>
                <p:cNvPr id="78" name="Oval 15">
                  <a:extLst>
                    <a:ext uri="{FF2B5EF4-FFF2-40B4-BE49-F238E27FC236}">
                      <a16:creationId xmlns:a16="http://schemas.microsoft.com/office/drawing/2014/main" id="{FD19D70F-11CE-4488-9AFC-8077CD81899E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16">
                  <a:extLst>
                    <a:ext uri="{FF2B5EF4-FFF2-40B4-BE49-F238E27FC236}">
                      <a16:creationId xmlns:a16="http://schemas.microsoft.com/office/drawing/2014/main" id="{7EEE61F4-CA5F-4938-A54F-3BA9A46DBF16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1" name="Straight Connector 52">
              <a:extLst>
                <a:ext uri="{FF2B5EF4-FFF2-40B4-BE49-F238E27FC236}">
                  <a16:creationId xmlns:a16="http://schemas.microsoft.com/office/drawing/2014/main" id="{49A8C11E-34AC-4592-9574-8DF5674E906C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H="1">
              <a:off x="4891303" y="2244258"/>
              <a:ext cx="77145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59">
              <a:extLst>
                <a:ext uri="{FF2B5EF4-FFF2-40B4-BE49-F238E27FC236}">
                  <a16:creationId xmlns:a16="http://schemas.microsoft.com/office/drawing/2014/main" id="{DC9DB445-ABD5-4924-BF56-BF618678B1D7}"/>
                </a:ext>
              </a:extLst>
            </p:cNvPr>
            <p:cNvGrpSpPr/>
            <p:nvPr/>
          </p:nvGrpSpPr>
          <p:grpSpPr>
            <a:xfrm>
              <a:off x="4819931" y="2172888"/>
              <a:ext cx="142740" cy="142740"/>
              <a:chOff x="4819931" y="988187"/>
              <a:chExt cx="142740" cy="142740"/>
            </a:xfrm>
          </p:grpSpPr>
          <p:sp>
            <p:nvSpPr>
              <p:cNvPr id="74" name="Oval 60">
                <a:extLst>
                  <a:ext uri="{FF2B5EF4-FFF2-40B4-BE49-F238E27FC236}">
                    <a16:creationId xmlns:a16="http://schemas.microsoft.com/office/drawing/2014/main" id="{B529C348-032D-4AD7-8638-697C07FBB9CE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61">
                <a:extLst>
                  <a:ext uri="{FF2B5EF4-FFF2-40B4-BE49-F238E27FC236}">
                    <a16:creationId xmlns:a16="http://schemas.microsoft.com/office/drawing/2014/main" id="{9725A9C6-187A-4A97-9A90-C71F6FCA6080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Shape 2630">
              <a:extLst>
                <a:ext uri="{FF2B5EF4-FFF2-40B4-BE49-F238E27FC236}">
                  <a16:creationId xmlns:a16="http://schemas.microsoft.com/office/drawing/2014/main" id="{A6B6E5DF-BCEE-49DE-AB21-73B302D764D1}"/>
                </a:ext>
              </a:extLst>
            </p:cNvPr>
            <p:cNvSpPr/>
            <p:nvPr/>
          </p:nvSpPr>
          <p:spPr>
            <a:xfrm>
              <a:off x="5962048" y="2072104"/>
              <a:ext cx="344104" cy="34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82" name="Group 89">
            <a:extLst>
              <a:ext uri="{FF2B5EF4-FFF2-40B4-BE49-F238E27FC236}">
                <a16:creationId xmlns:a16="http://schemas.microsoft.com/office/drawing/2014/main" id="{1C4E62F0-0278-473E-BD24-92EA88AB7847}"/>
              </a:ext>
            </a:extLst>
          </p:cNvPr>
          <p:cNvGrpSpPr/>
          <p:nvPr/>
        </p:nvGrpSpPr>
        <p:grpSpPr>
          <a:xfrm>
            <a:off x="603315" y="2776523"/>
            <a:ext cx="1729569" cy="1719748"/>
            <a:chOff x="2012643" y="2394944"/>
            <a:chExt cx="2050867" cy="2049744"/>
          </a:xfrm>
        </p:grpSpPr>
        <p:grpSp>
          <p:nvGrpSpPr>
            <p:cNvPr id="83" name="Group 80">
              <a:extLst>
                <a:ext uri="{FF2B5EF4-FFF2-40B4-BE49-F238E27FC236}">
                  <a16:creationId xmlns:a16="http://schemas.microsoft.com/office/drawing/2014/main" id="{CF6A76A5-317D-4C82-9EEE-AF44B9F39754}"/>
                </a:ext>
              </a:extLst>
            </p:cNvPr>
            <p:cNvGrpSpPr/>
            <p:nvPr/>
          </p:nvGrpSpPr>
          <p:grpSpPr>
            <a:xfrm>
              <a:off x="2012643" y="2394944"/>
              <a:ext cx="2050867" cy="2049744"/>
              <a:chOff x="3030976" y="2683547"/>
              <a:chExt cx="2190724" cy="2189525"/>
            </a:xfrm>
          </p:grpSpPr>
          <p:sp>
            <p:nvSpPr>
              <p:cNvPr id="85" name="Partial Circle 81">
                <a:extLst>
                  <a:ext uri="{FF2B5EF4-FFF2-40B4-BE49-F238E27FC236}">
                    <a16:creationId xmlns:a16="http://schemas.microsoft.com/office/drawing/2014/main" id="{4D94C340-8C5C-4216-841D-047E2DB15C7D}"/>
                  </a:ext>
                </a:extLst>
              </p:cNvPr>
              <p:cNvSpPr/>
              <p:nvPr/>
            </p:nvSpPr>
            <p:spPr>
              <a:xfrm>
                <a:off x="3032178" y="2683549"/>
                <a:ext cx="2189522" cy="2189522"/>
              </a:xfrm>
              <a:prstGeom prst="pie">
                <a:avLst>
                  <a:gd name="adj1" fmla="val 10800523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Partial Circle 82">
                <a:extLst>
                  <a:ext uri="{FF2B5EF4-FFF2-40B4-BE49-F238E27FC236}">
                    <a16:creationId xmlns:a16="http://schemas.microsoft.com/office/drawing/2014/main" id="{64427472-5B10-4DEE-8488-81C1FBD01A01}"/>
                  </a:ext>
                </a:extLst>
              </p:cNvPr>
              <p:cNvSpPr/>
              <p:nvPr/>
            </p:nvSpPr>
            <p:spPr>
              <a:xfrm rot="4320000">
                <a:off x="3032177" y="2683548"/>
                <a:ext cx="2189522" cy="2189522"/>
              </a:xfrm>
              <a:prstGeom prst="pie">
                <a:avLst>
                  <a:gd name="adj1" fmla="val 11855105"/>
                  <a:gd name="adj2" fmla="val 172547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Partial Circle 83">
                <a:extLst>
                  <a:ext uri="{FF2B5EF4-FFF2-40B4-BE49-F238E27FC236}">
                    <a16:creationId xmlns:a16="http://schemas.microsoft.com/office/drawing/2014/main" id="{0D868220-F03C-4A19-A4C1-BD8D964658E8}"/>
                  </a:ext>
                </a:extLst>
              </p:cNvPr>
              <p:cNvSpPr/>
              <p:nvPr/>
            </p:nvSpPr>
            <p:spPr>
              <a:xfrm rot="8640000">
                <a:off x="3032176" y="2683547"/>
                <a:ext cx="2189522" cy="2189522"/>
              </a:xfrm>
              <a:prstGeom prst="pie">
                <a:avLst>
                  <a:gd name="adj1" fmla="val 12937208"/>
                  <a:gd name="adj2" fmla="val 1840943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artial Circle 84">
                <a:extLst>
                  <a:ext uri="{FF2B5EF4-FFF2-40B4-BE49-F238E27FC236}">
                    <a16:creationId xmlns:a16="http://schemas.microsoft.com/office/drawing/2014/main" id="{FF235980-D5C2-4741-9516-151D0EFCB585}"/>
                  </a:ext>
                </a:extLst>
              </p:cNvPr>
              <p:cNvSpPr/>
              <p:nvPr/>
            </p:nvSpPr>
            <p:spPr>
              <a:xfrm rot="12960000">
                <a:off x="3030976" y="2683550"/>
                <a:ext cx="2189522" cy="2189522"/>
              </a:xfrm>
              <a:prstGeom prst="pie">
                <a:avLst>
                  <a:gd name="adj1" fmla="val 14051326"/>
                  <a:gd name="adj2" fmla="val 194428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6">
                <a:extLst>
                  <a:ext uri="{FF2B5EF4-FFF2-40B4-BE49-F238E27FC236}">
                    <a16:creationId xmlns:a16="http://schemas.microsoft.com/office/drawing/2014/main" id="{1725D1B6-AC32-4C70-883A-C463B74CFBDD}"/>
                  </a:ext>
                </a:extLst>
              </p:cNvPr>
              <p:cNvSpPr/>
              <p:nvPr/>
            </p:nvSpPr>
            <p:spPr>
              <a:xfrm>
                <a:off x="3082107" y="2733481"/>
                <a:ext cx="2089667" cy="2089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7">
              <a:extLst>
                <a:ext uri="{FF2B5EF4-FFF2-40B4-BE49-F238E27FC236}">
                  <a16:creationId xmlns:a16="http://schemas.microsoft.com/office/drawing/2014/main" id="{F240302E-5862-481A-B8ED-9B1C47464FA9}"/>
                </a:ext>
              </a:extLst>
            </p:cNvPr>
            <p:cNvSpPr txBox="1"/>
            <p:nvPr/>
          </p:nvSpPr>
          <p:spPr>
            <a:xfrm>
              <a:off x="2174920" y="2984758"/>
              <a:ext cx="1628990" cy="875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 smtClean="0">
                  <a:latin typeface="+mj-lt"/>
                </a:rPr>
                <a:t>COMISIÓN</a:t>
              </a:r>
            </a:p>
            <a:p>
              <a:pPr algn="ctr">
                <a:lnSpc>
                  <a:spcPct val="120000"/>
                </a:lnSpc>
              </a:pPr>
              <a:r>
                <a:rPr lang="en-US" b="1" dirty="0" smtClean="0">
                  <a:latin typeface="+mj-lt"/>
                </a:rPr>
                <a:t> 1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90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4072317" y="4328025"/>
            <a:ext cx="22221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DELEGADOS DE LA ASAMBLEA DE QUITO</a:t>
            </a:r>
          </a:p>
          <a:p>
            <a:r>
              <a:rPr lang="en-US" sz="1600" dirty="0" smtClean="0">
                <a:latin typeface="+mj-lt"/>
              </a:rPr>
              <a:t>(4 de </a:t>
            </a:r>
            <a:r>
              <a:rPr lang="en-US" sz="1600" dirty="0" err="1" smtClean="0">
                <a:latin typeface="+mj-lt"/>
              </a:rPr>
              <a:t>Zonales</a:t>
            </a:r>
            <a:r>
              <a:rPr lang="en-US" sz="1600" dirty="0" smtClean="0">
                <a:latin typeface="+mj-lt"/>
              </a:rPr>
              <a:t> y 1 de </a:t>
            </a:r>
            <a:r>
              <a:rPr lang="en-US" sz="1600" dirty="0" err="1" smtClean="0">
                <a:latin typeface="+mj-lt"/>
              </a:rPr>
              <a:t>Comunas</a:t>
            </a:r>
            <a:r>
              <a:rPr lang="en-US" sz="1600" dirty="0" smtClean="0">
                <a:latin typeface="+mj-lt"/>
              </a:rPr>
              <a:t>).</a:t>
            </a:r>
            <a:endParaRPr lang="en-US" sz="1600" dirty="0">
              <a:latin typeface="+mj-lt"/>
            </a:endParaRPr>
          </a:p>
        </p:txBody>
      </p:sp>
      <p:grpSp>
        <p:nvGrpSpPr>
          <p:cNvPr id="91" name="Group 79">
            <a:extLst>
              <a:ext uri="{FF2B5EF4-FFF2-40B4-BE49-F238E27FC236}">
                <a16:creationId xmlns:a16="http://schemas.microsoft.com/office/drawing/2014/main" id="{889AD0E2-2894-40AB-8160-282A7AFA7807}"/>
              </a:ext>
            </a:extLst>
          </p:cNvPr>
          <p:cNvGrpSpPr/>
          <p:nvPr/>
        </p:nvGrpSpPr>
        <p:grpSpPr>
          <a:xfrm>
            <a:off x="8035653" y="2437753"/>
            <a:ext cx="1785516" cy="942694"/>
            <a:chOff x="4819931" y="588170"/>
            <a:chExt cx="1785516" cy="942694"/>
          </a:xfrm>
        </p:grpSpPr>
        <p:grpSp>
          <p:nvGrpSpPr>
            <p:cNvPr id="92" name="Group 1">
              <a:extLst>
                <a:ext uri="{FF2B5EF4-FFF2-40B4-BE49-F238E27FC236}">
                  <a16:creationId xmlns:a16="http://schemas.microsoft.com/office/drawing/2014/main" id="{E0BD6CED-0F35-4B50-B813-66CF8A120E9D}"/>
                </a:ext>
              </a:extLst>
            </p:cNvPr>
            <p:cNvGrpSpPr/>
            <p:nvPr/>
          </p:nvGrpSpPr>
          <p:grpSpPr>
            <a:xfrm>
              <a:off x="5662753" y="588170"/>
              <a:ext cx="942694" cy="942694"/>
              <a:chOff x="4855035" y="495479"/>
              <a:chExt cx="1089497" cy="1089498"/>
            </a:xfrm>
          </p:grpSpPr>
          <p:grpSp>
            <p:nvGrpSpPr>
              <p:cNvPr id="99" name="Group 2">
                <a:extLst>
                  <a:ext uri="{FF2B5EF4-FFF2-40B4-BE49-F238E27FC236}">
                    <a16:creationId xmlns:a16="http://schemas.microsoft.com/office/drawing/2014/main" id="{5E692B29-3B5D-4952-9B7A-8EB0096C8A57}"/>
                  </a:ext>
                </a:extLst>
              </p:cNvPr>
              <p:cNvGrpSpPr/>
              <p:nvPr/>
            </p:nvGrpSpPr>
            <p:grpSpPr>
              <a:xfrm>
                <a:off x="4876150" y="498294"/>
                <a:ext cx="1047266" cy="1047267"/>
                <a:chOff x="160947" y="3676242"/>
                <a:chExt cx="1664423" cy="1664424"/>
              </a:xfrm>
            </p:grpSpPr>
            <p:sp>
              <p:nvSpPr>
                <p:cNvPr id="107" name="Oval 10">
                  <a:extLst>
                    <a:ext uri="{FF2B5EF4-FFF2-40B4-BE49-F238E27FC236}">
                      <a16:creationId xmlns:a16="http://schemas.microsoft.com/office/drawing/2014/main" id="{45514C8D-04B9-48D3-B334-4C097B9FB3DB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: Shape 11">
                  <a:extLst>
                    <a:ext uri="{FF2B5EF4-FFF2-40B4-BE49-F238E27FC236}">
                      <a16:creationId xmlns:a16="http://schemas.microsoft.com/office/drawing/2014/main" id="{3933E249-F12A-4755-9F64-B2A77AB66945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3">
                <a:extLst>
                  <a:ext uri="{FF2B5EF4-FFF2-40B4-BE49-F238E27FC236}">
                    <a16:creationId xmlns:a16="http://schemas.microsoft.com/office/drawing/2014/main" id="{68C1B7FE-87D2-4936-BA72-348EBE193384}"/>
                  </a:ext>
                </a:extLst>
              </p:cNvPr>
              <p:cNvGrpSpPr/>
              <p:nvPr/>
            </p:nvGrpSpPr>
            <p:grpSpPr>
              <a:xfrm>
                <a:off x="4855035" y="495479"/>
                <a:ext cx="1089497" cy="1089498"/>
                <a:chOff x="-73190" y="1840776"/>
                <a:chExt cx="1664423" cy="1664424"/>
              </a:xfrm>
            </p:grpSpPr>
            <p:grpSp>
              <p:nvGrpSpPr>
                <p:cNvPr id="101" name="Group 4">
                  <a:extLst>
                    <a:ext uri="{FF2B5EF4-FFF2-40B4-BE49-F238E27FC236}">
                      <a16:creationId xmlns:a16="http://schemas.microsoft.com/office/drawing/2014/main" id="{EA54E500-6498-409F-8113-B4644A793A56}"/>
                    </a:ext>
                  </a:extLst>
                </p:cNvPr>
                <p:cNvGrpSpPr/>
                <p:nvPr/>
              </p:nvGrpSpPr>
              <p:grpSpPr>
                <a:xfrm>
                  <a:off x="-73190" y="1840776"/>
                  <a:ext cx="1664423" cy="1664424"/>
                  <a:chOff x="160947" y="3676242"/>
                  <a:chExt cx="1664423" cy="1664424"/>
                </a:xfrm>
              </p:grpSpPr>
              <p:sp>
                <p:nvSpPr>
                  <p:cNvPr id="105" name="Oval 8">
                    <a:extLst>
                      <a:ext uri="{FF2B5EF4-FFF2-40B4-BE49-F238E27FC236}">
                        <a16:creationId xmlns:a16="http://schemas.microsoft.com/office/drawing/2014/main" id="{42F6DC45-4A0E-482D-A930-BEC4B6494627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: Shape 9">
                    <a:extLst>
                      <a:ext uri="{FF2B5EF4-FFF2-40B4-BE49-F238E27FC236}">
                        <a16:creationId xmlns:a16="http://schemas.microsoft.com/office/drawing/2014/main" id="{2C6C37C8-788D-47A7-A0F4-736BB167EAE8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5">
                  <a:extLst>
                    <a:ext uri="{FF2B5EF4-FFF2-40B4-BE49-F238E27FC236}">
                      <a16:creationId xmlns:a16="http://schemas.microsoft.com/office/drawing/2014/main" id="{079CFD08-3075-4E7B-8346-48BD9C2E5F53}"/>
                    </a:ext>
                  </a:extLst>
                </p:cNvPr>
                <p:cNvGrpSpPr/>
                <p:nvPr/>
              </p:nvGrpSpPr>
              <p:grpSpPr>
                <a:xfrm>
                  <a:off x="49249" y="1963214"/>
                  <a:ext cx="1419544" cy="1419546"/>
                  <a:chOff x="160947" y="3676242"/>
                  <a:chExt cx="1664423" cy="1664424"/>
                </a:xfrm>
              </p:grpSpPr>
              <p:sp>
                <p:nvSpPr>
                  <p:cNvPr id="103" name="Oval 6">
                    <a:extLst>
                      <a:ext uri="{FF2B5EF4-FFF2-40B4-BE49-F238E27FC236}">
                        <a16:creationId xmlns:a16="http://schemas.microsoft.com/office/drawing/2014/main" id="{D45048BD-7580-412C-90CF-6BDE17FD4C30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reeform: Shape 7">
                    <a:extLst>
                      <a:ext uri="{FF2B5EF4-FFF2-40B4-BE49-F238E27FC236}">
                        <a16:creationId xmlns:a16="http://schemas.microsoft.com/office/drawing/2014/main" id="{40353BD9-0A6E-4BCA-AB9F-E4BCD2CBAD90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94" name="Straight Connector 51">
              <a:extLst>
                <a:ext uri="{FF2B5EF4-FFF2-40B4-BE49-F238E27FC236}">
                  <a16:creationId xmlns:a16="http://schemas.microsoft.com/office/drawing/2014/main" id="{E467DD92-3B6B-4956-87FD-51E8966C48F7}"/>
                </a:ext>
              </a:extLst>
            </p:cNvPr>
            <p:cNvCxnSpPr>
              <a:stCxn id="105" idx="2"/>
            </p:cNvCxnSpPr>
            <p:nvPr/>
          </p:nvCxnSpPr>
          <p:spPr>
            <a:xfrm flipH="1" flipV="1">
              <a:off x="4891303" y="1057275"/>
              <a:ext cx="771450" cy="224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56">
              <a:extLst>
                <a:ext uri="{FF2B5EF4-FFF2-40B4-BE49-F238E27FC236}">
                  <a16:creationId xmlns:a16="http://schemas.microsoft.com/office/drawing/2014/main" id="{6D892BE8-8D85-49E6-99DE-F469145B8039}"/>
                </a:ext>
              </a:extLst>
            </p:cNvPr>
            <p:cNvGrpSpPr/>
            <p:nvPr/>
          </p:nvGrpSpPr>
          <p:grpSpPr>
            <a:xfrm>
              <a:off x="4819931" y="988147"/>
              <a:ext cx="142740" cy="142740"/>
              <a:chOff x="4819931" y="988187"/>
              <a:chExt cx="142740" cy="142740"/>
            </a:xfrm>
          </p:grpSpPr>
          <p:sp>
            <p:nvSpPr>
              <p:cNvPr id="97" name="Oval 57">
                <a:extLst>
                  <a:ext uri="{FF2B5EF4-FFF2-40B4-BE49-F238E27FC236}">
                    <a16:creationId xmlns:a16="http://schemas.microsoft.com/office/drawing/2014/main" id="{B6A2EBB7-781E-48C1-B0D9-93886838841F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58">
                <a:extLst>
                  <a:ext uri="{FF2B5EF4-FFF2-40B4-BE49-F238E27FC236}">
                    <a16:creationId xmlns:a16="http://schemas.microsoft.com/office/drawing/2014/main" id="{8242035D-7A37-4F96-B378-60EFD3B5E993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Shape 2628">
              <a:extLst>
                <a:ext uri="{FF2B5EF4-FFF2-40B4-BE49-F238E27FC236}">
                  <a16:creationId xmlns:a16="http://schemas.microsoft.com/office/drawing/2014/main" id="{82219524-68B9-41AA-92B1-6CF387C697F5}"/>
                </a:ext>
              </a:extLst>
            </p:cNvPr>
            <p:cNvSpPr/>
            <p:nvPr/>
          </p:nvSpPr>
          <p:spPr>
            <a:xfrm>
              <a:off x="5961941" y="918670"/>
              <a:ext cx="344318" cy="28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09" name="Group 78">
            <a:extLst>
              <a:ext uri="{FF2B5EF4-FFF2-40B4-BE49-F238E27FC236}">
                <a16:creationId xmlns:a16="http://schemas.microsoft.com/office/drawing/2014/main" id="{FCF55932-0C98-4D3A-B7EE-A3A83397915C}"/>
              </a:ext>
            </a:extLst>
          </p:cNvPr>
          <p:cNvGrpSpPr/>
          <p:nvPr/>
        </p:nvGrpSpPr>
        <p:grpSpPr>
          <a:xfrm>
            <a:off x="8035653" y="4024066"/>
            <a:ext cx="1785516" cy="942694"/>
            <a:chOff x="4819931" y="1772911"/>
            <a:chExt cx="1785516" cy="942694"/>
          </a:xfrm>
        </p:grpSpPr>
        <p:grpSp>
          <p:nvGrpSpPr>
            <p:cNvPr id="110" name="Group 12">
              <a:extLst>
                <a:ext uri="{FF2B5EF4-FFF2-40B4-BE49-F238E27FC236}">
                  <a16:creationId xmlns:a16="http://schemas.microsoft.com/office/drawing/2014/main" id="{2FE23EC7-4B0D-41C5-B71D-8A8E2B6A065C}"/>
                </a:ext>
              </a:extLst>
            </p:cNvPr>
            <p:cNvGrpSpPr/>
            <p:nvPr/>
          </p:nvGrpSpPr>
          <p:grpSpPr>
            <a:xfrm>
              <a:off x="5662753" y="1772911"/>
              <a:ext cx="942694" cy="942694"/>
              <a:chOff x="-73190" y="1840776"/>
              <a:chExt cx="1664423" cy="1664424"/>
            </a:xfrm>
          </p:grpSpPr>
          <p:grpSp>
            <p:nvGrpSpPr>
              <p:cNvPr id="116" name="Group 13">
                <a:extLst>
                  <a:ext uri="{FF2B5EF4-FFF2-40B4-BE49-F238E27FC236}">
                    <a16:creationId xmlns:a16="http://schemas.microsoft.com/office/drawing/2014/main" id="{744B57D7-A8E5-41DC-A367-3C480F07B995}"/>
                  </a:ext>
                </a:extLst>
              </p:cNvPr>
              <p:cNvGrpSpPr/>
              <p:nvPr/>
            </p:nvGrpSpPr>
            <p:grpSpPr>
              <a:xfrm>
                <a:off x="-73190" y="1840776"/>
                <a:ext cx="1664423" cy="1664424"/>
                <a:chOff x="160947" y="3676242"/>
                <a:chExt cx="1664423" cy="1664424"/>
              </a:xfrm>
            </p:grpSpPr>
            <p:sp>
              <p:nvSpPr>
                <p:cNvPr id="120" name="Oval 17">
                  <a:extLst>
                    <a:ext uri="{FF2B5EF4-FFF2-40B4-BE49-F238E27FC236}">
                      <a16:creationId xmlns:a16="http://schemas.microsoft.com/office/drawing/2014/main" id="{63BE42EA-B73B-4258-A8BC-DF614E7B8D70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: Shape 18">
                  <a:extLst>
                    <a:ext uri="{FF2B5EF4-FFF2-40B4-BE49-F238E27FC236}">
                      <a16:creationId xmlns:a16="http://schemas.microsoft.com/office/drawing/2014/main" id="{FC4B22B1-1E4D-4F8B-BFDF-CF6CB4C8EDF7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4">
                <a:extLst>
                  <a:ext uri="{FF2B5EF4-FFF2-40B4-BE49-F238E27FC236}">
                    <a16:creationId xmlns:a16="http://schemas.microsoft.com/office/drawing/2014/main" id="{BF6557F7-85CD-47CA-8173-F9996D125610}"/>
                  </a:ext>
                </a:extLst>
              </p:cNvPr>
              <p:cNvGrpSpPr/>
              <p:nvPr/>
            </p:nvGrpSpPr>
            <p:grpSpPr>
              <a:xfrm>
                <a:off x="49249" y="1963214"/>
                <a:ext cx="1419544" cy="1419546"/>
                <a:chOff x="160947" y="3676242"/>
                <a:chExt cx="1664423" cy="1664424"/>
              </a:xfrm>
            </p:grpSpPr>
            <p:sp>
              <p:nvSpPr>
                <p:cNvPr id="118" name="Oval 15">
                  <a:extLst>
                    <a:ext uri="{FF2B5EF4-FFF2-40B4-BE49-F238E27FC236}">
                      <a16:creationId xmlns:a16="http://schemas.microsoft.com/office/drawing/2014/main" id="{FD19D70F-11CE-4488-9AFC-8077CD81899E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: Shape 16">
                  <a:extLst>
                    <a:ext uri="{FF2B5EF4-FFF2-40B4-BE49-F238E27FC236}">
                      <a16:creationId xmlns:a16="http://schemas.microsoft.com/office/drawing/2014/main" id="{7EEE61F4-CA5F-4938-A54F-3BA9A46DBF16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1" name="Straight Connector 52">
              <a:extLst>
                <a:ext uri="{FF2B5EF4-FFF2-40B4-BE49-F238E27FC236}">
                  <a16:creationId xmlns:a16="http://schemas.microsoft.com/office/drawing/2014/main" id="{49A8C11E-34AC-4592-9574-8DF5674E906C}"/>
                </a:ext>
              </a:extLst>
            </p:cNvPr>
            <p:cNvCxnSpPr>
              <a:cxnSpLocks/>
              <a:stCxn id="120" idx="2"/>
            </p:cNvCxnSpPr>
            <p:nvPr/>
          </p:nvCxnSpPr>
          <p:spPr>
            <a:xfrm flipH="1">
              <a:off x="4891303" y="2244258"/>
              <a:ext cx="77145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59">
              <a:extLst>
                <a:ext uri="{FF2B5EF4-FFF2-40B4-BE49-F238E27FC236}">
                  <a16:creationId xmlns:a16="http://schemas.microsoft.com/office/drawing/2014/main" id="{DC9DB445-ABD5-4924-BF56-BF618678B1D7}"/>
                </a:ext>
              </a:extLst>
            </p:cNvPr>
            <p:cNvGrpSpPr/>
            <p:nvPr/>
          </p:nvGrpSpPr>
          <p:grpSpPr>
            <a:xfrm>
              <a:off x="4819931" y="2172888"/>
              <a:ext cx="142740" cy="142740"/>
              <a:chOff x="4819931" y="988187"/>
              <a:chExt cx="142740" cy="142740"/>
            </a:xfrm>
          </p:grpSpPr>
          <p:sp>
            <p:nvSpPr>
              <p:cNvPr id="114" name="Oval 60">
                <a:extLst>
                  <a:ext uri="{FF2B5EF4-FFF2-40B4-BE49-F238E27FC236}">
                    <a16:creationId xmlns:a16="http://schemas.microsoft.com/office/drawing/2014/main" id="{B529C348-032D-4AD7-8638-697C07FBB9CE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61">
                <a:extLst>
                  <a:ext uri="{FF2B5EF4-FFF2-40B4-BE49-F238E27FC236}">
                    <a16:creationId xmlns:a16="http://schemas.microsoft.com/office/drawing/2014/main" id="{9725A9C6-187A-4A97-9A90-C71F6FCA6080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Shape 2630">
              <a:extLst>
                <a:ext uri="{FF2B5EF4-FFF2-40B4-BE49-F238E27FC236}">
                  <a16:creationId xmlns:a16="http://schemas.microsoft.com/office/drawing/2014/main" id="{A6B6E5DF-BCEE-49DE-AB21-73B302D764D1}"/>
                </a:ext>
              </a:extLst>
            </p:cNvPr>
            <p:cNvSpPr/>
            <p:nvPr/>
          </p:nvSpPr>
          <p:spPr>
            <a:xfrm>
              <a:off x="5962048" y="2072104"/>
              <a:ext cx="344104" cy="34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2" name="Group 89">
            <a:extLst>
              <a:ext uri="{FF2B5EF4-FFF2-40B4-BE49-F238E27FC236}">
                <a16:creationId xmlns:a16="http://schemas.microsoft.com/office/drawing/2014/main" id="{1C4E62F0-0278-473E-BD24-92EA88AB7847}"/>
              </a:ext>
            </a:extLst>
          </p:cNvPr>
          <p:cNvGrpSpPr/>
          <p:nvPr/>
        </p:nvGrpSpPr>
        <p:grpSpPr>
          <a:xfrm>
            <a:off x="6549127" y="2811619"/>
            <a:ext cx="1729569" cy="1719748"/>
            <a:chOff x="2012643" y="2394944"/>
            <a:chExt cx="2050867" cy="2049744"/>
          </a:xfrm>
        </p:grpSpPr>
        <p:grpSp>
          <p:nvGrpSpPr>
            <p:cNvPr id="123" name="Group 80">
              <a:extLst>
                <a:ext uri="{FF2B5EF4-FFF2-40B4-BE49-F238E27FC236}">
                  <a16:creationId xmlns:a16="http://schemas.microsoft.com/office/drawing/2014/main" id="{CF6A76A5-317D-4C82-9EEE-AF44B9F39754}"/>
                </a:ext>
              </a:extLst>
            </p:cNvPr>
            <p:cNvGrpSpPr/>
            <p:nvPr/>
          </p:nvGrpSpPr>
          <p:grpSpPr>
            <a:xfrm>
              <a:off x="2012643" y="2394944"/>
              <a:ext cx="2050867" cy="2049744"/>
              <a:chOff x="3030976" y="2683547"/>
              <a:chExt cx="2190724" cy="2189525"/>
            </a:xfrm>
          </p:grpSpPr>
          <p:sp>
            <p:nvSpPr>
              <p:cNvPr id="125" name="Partial Circle 81">
                <a:extLst>
                  <a:ext uri="{FF2B5EF4-FFF2-40B4-BE49-F238E27FC236}">
                    <a16:creationId xmlns:a16="http://schemas.microsoft.com/office/drawing/2014/main" id="{4D94C340-8C5C-4216-841D-047E2DB15C7D}"/>
                  </a:ext>
                </a:extLst>
              </p:cNvPr>
              <p:cNvSpPr/>
              <p:nvPr/>
            </p:nvSpPr>
            <p:spPr>
              <a:xfrm>
                <a:off x="3032178" y="2683549"/>
                <a:ext cx="2189522" cy="2189522"/>
              </a:xfrm>
              <a:prstGeom prst="pie">
                <a:avLst>
                  <a:gd name="adj1" fmla="val 10800523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artial Circle 82">
                <a:extLst>
                  <a:ext uri="{FF2B5EF4-FFF2-40B4-BE49-F238E27FC236}">
                    <a16:creationId xmlns:a16="http://schemas.microsoft.com/office/drawing/2014/main" id="{64427472-5B10-4DEE-8488-81C1FBD01A01}"/>
                  </a:ext>
                </a:extLst>
              </p:cNvPr>
              <p:cNvSpPr/>
              <p:nvPr/>
            </p:nvSpPr>
            <p:spPr>
              <a:xfrm rot="4320000">
                <a:off x="3032177" y="2683548"/>
                <a:ext cx="2189522" cy="2189522"/>
              </a:xfrm>
              <a:prstGeom prst="pie">
                <a:avLst>
                  <a:gd name="adj1" fmla="val 11855105"/>
                  <a:gd name="adj2" fmla="val 172547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artial Circle 83">
                <a:extLst>
                  <a:ext uri="{FF2B5EF4-FFF2-40B4-BE49-F238E27FC236}">
                    <a16:creationId xmlns:a16="http://schemas.microsoft.com/office/drawing/2014/main" id="{0D868220-F03C-4A19-A4C1-BD8D964658E8}"/>
                  </a:ext>
                </a:extLst>
              </p:cNvPr>
              <p:cNvSpPr/>
              <p:nvPr/>
            </p:nvSpPr>
            <p:spPr>
              <a:xfrm rot="8640000">
                <a:off x="3032176" y="2683547"/>
                <a:ext cx="2189522" cy="2189522"/>
              </a:xfrm>
              <a:prstGeom prst="pie">
                <a:avLst>
                  <a:gd name="adj1" fmla="val 12937208"/>
                  <a:gd name="adj2" fmla="val 1840943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Partial Circle 84">
                <a:extLst>
                  <a:ext uri="{FF2B5EF4-FFF2-40B4-BE49-F238E27FC236}">
                    <a16:creationId xmlns:a16="http://schemas.microsoft.com/office/drawing/2014/main" id="{FF235980-D5C2-4741-9516-151D0EFCB585}"/>
                  </a:ext>
                </a:extLst>
              </p:cNvPr>
              <p:cNvSpPr/>
              <p:nvPr/>
            </p:nvSpPr>
            <p:spPr>
              <a:xfrm rot="12960000">
                <a:off x="3030976" y="2683550"/>
                <a:ext cx="2189522" cy="2189522"/>
              </a:xfrm>
              <a:prstGeom prst="pie">
                <a:avLst>
                  <a:gd name="adj1" fmla="val 14051326"/>
                  <a:gd name="adj2" fmla="val 194428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Oval 86">
                <a:extLst>
                  <a:ext uri="{FF2B5EF4-FFF2-40B4-BE49-F238E27FC236}">
                    <a16:creationId xmlns:a16="http://schemas.microsoft.com/office/drawing/2014/main" id="{1725D1B6-AC32-4C70-883A-C463B74CFBDD}"/>
                  </a:ext>
                </a:extLst>
              </p:cNvPr>
              <p:cNvSpPr/>
              <p:nvPr/>
            </p:nvSpPr>
            <p:spPr>
              <a:xfrm>
                <a:off x="3082107" y="2733481"/>
                <a:ext cx="2089667" cy="2089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TextBox 87">
              <a:extLst>
                <a:ext uri="{FF2B5EF4-FFF2-40B4-BE49-F238E27FC236}">
                  <a16:creationId xmlns:a16="http://schemas.microsoft.com/office/drawing/2014/main" id="{F240302E-5862-481A-B8ED-9B1C47464FA9}"/>
                </a:ext>
              </a:extLst>
            </p:cNvPr>
            <p:cNvSpPr txBox="1"/>
            <p:nvPr/>
          </p:nvSpPr>
          <p:spPr>
            <a:xfrm>
              <a:off x="2223582" y="3019761"/>
              <a:ext cx="1628990" cy="875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 smtClean="0">
                  <a:latin typeface="+mj-lt"/>
                </a:rPr>
                <a:t>COMISIÓN</a:t>
              </a:r>
            </a:p>
            <a:p>
              <a:pPr algn="ctr">
                <a:lnSpc>
                  <a:spcPct val="120000"/>
                </a:lnSpc>
              </a:pPr>
              <a:r>
                <a:rPr lang="en-US" b="1" dirty="0" smtClean="0">
                  <a:latin typeface="+mj-lt"/>
                </a:rPr>
                <a:t> 2</a:t>
              </a:r>
              <a:endParaRPr lang="en-US" b="1" dirty="0">
                <a:latin typeface="+mj-lt"/>
              </a:endParaRPr>
            </a:p>
          </p:txBody>
        </p:sp>
      </p:grpSp>
      <p:cxnSp>
        <p:nvCxnSpPr>
          <p:cNvPr id="130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6343115" y="2395587"/>
            <a:ext cx="0" cy="324555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12827" y="5491915"/>
            <a:ext cx="3162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LIDERADA </a:t>
            </a:r>
            <a:r>
              <a:rPr lang="en-US" sz="1600" dirty="0">
                <a:solidFill>
                  <a:srgbClr val="04589B"/>
                </a:solidFill>
              </a:rPr>
              <a:t>POR EL </a:t>
            </a:r>
            <a:r>
              <a:rPr lang="en-US" sz="1600" dirty="0" smtClean="0">
                <a:solidFill>
                  <a:srgbClr val="04589B"/>
                </a:solidFill>
              </a:rPr>
              <a:t>MUNICIPIO </a:t>
            </a:r>
          </a:p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(ELABORA Y ENTREGA EL INFORME)</a:t>
            </a:r>
            <a:endParaRPr lang="es-EC" sz="1600" dirty="0">
              <a:solidFill>
                <a:srgbClr val="04589B"/>
              </a:solidFill>
            </a:endParaRPr>
          </a:p>
        </p:txBody>
      </p:sp>
      <p:sp>
        <p:nvSpPr>
          <p:cNvPr id="132" name="Rectángulo 131"/>
          <p:cNvSpPr/>
          <p:nvPr/>
        </p:nvSpPr>
        <p:spPr>
          <a:xfrm>
            <a:off x="7268601" y="5586883"/>
            <a:ext cx="196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LIDERADA </a:t>
            </a:r>
          </a:p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POR LA CIUDADANÍA </a:t>
            </a:r>
          </a:p>
        </p:txBody>
      </p:sp>
      <p:sp>
        <p:nvSpPr>
          <p:cNvPr id="131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9964267" y="2389334"/>
            <a:ext cx="2184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FUNCIONARIOS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Sec. Planificación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+mj-lt"/>
              </a:rPr>
              <a:t>1</a:t>
            </a:r>
            <a:r>
              <a:rPr lang="en-US" sz="1600" dirty="0" smtClean="0">
                <a:latin typeface="+mj-lt"/>
              </a:rPr>
              <a:t> SGCTYPC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Quito Honesto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SECOM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</a:t>
            </a:r>
            <a:r>
              <a:rPr lang="en-US" sz="1600" dirty="0" err="1" smtClean="0">
                <a:latin typeface="+mj-lt"/>
              </a:rPr>
              <a:t>Consejo</a:t>
            </a:r>
            <a:r>
              <a:rPr lang="en-US" sz="1600" dirty="0" smtClean="0">
                <a:latin typeface="+mj-lt"/>
              </a:rPr>
              <a:t> de Planificación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4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9998027" y="4321235"/>
            <a:ext cx="222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DELEGADOS DE LA ASAMBLEA DE QUITO</a:t>
            </a:r>
          </a:p>
          <a:p>
            <a:r>
              <a:rPr lang="en-US" sz="1600" dirty="0" smtClean="0">
                <a:latin typeface="+mj-lt"/>
              </a:rPr>
              <a:t>(4 de </a:t>
            </a:r>
            <a:r>
              <a:rPr lang="en-US" sz="1600" dirty="0" err="1" smtClean="0">
                <a:latin typeface="+mj-lt"/>
              </a:rPr>
              <a:t>Zonales</a:t>
            </a:r>
            <a:r>
              <a:rPr lang="en-US" sz="1600" dirty="0" smtClean="0">
                <a:latin typeface="+mj-lt"/>
              </a:rPr>
              <a:t> y 1 de </a:t>
            </a:r>
            <a:r>
              <a:rPr lang="en-US" sz="1600" dirty="0" err="1" smtClean="0">
                <a:latin typeface="+mj-lt"/>
              </a:rPr>
              <a:t>Colegios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Profesionales</a:t>
            </a:r>
            <a:r>
              <a:rPr lang="en-US" sz="1600" dirty="0" smtClean="0">
                <a:latin typeface="+mj-lt"/>
              </a:rPr>
              <a:t> o </a:t>
            </a:r>
            <a:r>
              <a:rPr lang="en-US" sz="1600" dirty="0" err="1" smtClean="0">
                <a:latin typeface="+mj-lt"/>
              </a:rPr>
              <a:t>Universidades</a:t>
            </a:r>
            <a:r>
              <a:rPr lang="en-US" sz="1600" dirty="0" smtClean="0">
                <a:latin typeface="+mj-lt"/>
              </a:rPr>
              <a:t>).</a:t>
            </a:r>
            <a:endParaRPr lang="en-US" sz="1600" dirty="0">
              <a:latin typeface="+mj-lt"/>
            </a:endParaRPr>
          </a:p>
        </p:txBody>
      </p:sp>
      <p:pic>
        <p:nvPicPr>
          <p:cNvPr id="136" name="Imagen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37" name="Imagen 13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Imagen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55380" y="2309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RENDICIÓN </a:t>
            </a:r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DE CUENTAS-ENTIDADES CATASTRADAS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61612" y="1534991"/>
            <a:ext cx="6017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Comisión de Desarrollo Económico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Comercialización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Conectividad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Turismo y Fiestas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Salud</a:t>
            </a:r>
            <a:endParaRPr lang="es-EC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Educación, Deportes y Recreación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Igualdad de género e Inclusión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Convivencia ciudadana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Uso de suelo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061612" y="3666703"/>
            <a:ext cx="43453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Hábitat y vivienda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Propiedad y espacio público </a:t>
            </a:r>
            <a:endParaRPr lang="es-EC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Ordenamiento territorial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Participación Ciudadana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Planificación estratégica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Presupuesto, finanzas y tributación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Movilidad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Desarrollo parroquial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Áreas </a:t>
            </a:r>
            <a:r>
              <a:rPr lang="es-EC" sz="1400" dirty="0" smtClean="0"/>
              <a:t>históricas</a:t>
            </a:r>
            <a:endParaRPr lang="es-EC" sz="1400" dirty="0"/>
          </a:p>
        </p:txBody>
      </p:sp>
      <p:sp>
        <p:nvSpPr>
          <p:cNvPr id="12" name="Rectángulo 11"/>
          <p:cNvSpPr/>
          <p:nvPr/>
        </p:nvSpPr>
        <p:spPr>
          <a:xfrm>
            <a:off x="934482" y="1511525"/>
            <a:ext cx="47071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La Resolución </a:t>
            </a:r>
            <a:r>
              <a:rPr lang="es-EC" sz="1600" dirty="0"/>
              <a:t>N° CPCCS-PLE-SG-069-2021-476 del Consejo de Participación Ciudadana y Control </a:t>
            </a:r>
            <a:r>
              <a:rPr lang="es-EC" sz="1600" dirty="0" smtClean="0"/>
              <a:t>Social establece que para el proceso de rendición de Cuentas 2021, cada entidad catastrada del Municipio de Quito hará su propio proceso y evento de deliberación pública. Es decir, que en total se llevarán a cabo 52 eventos de Rendición de Cuentas del Municipio de Quito.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Cada entidad castrada conformará sus propios equipos mixtos del proceso, y elaborarán su propio informe de gestión.</a:t>
            </a: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Las ENTIDADES CATASTRADAS en algunos casos  articularán con </a:t>
            </a:r>
            <a:r>
              <a:rPr lang="es-EC" sz="1600" b="1" dirty="0" smtClean="0">
                <a:solidFill>
                  <a:schemeClr val="accent5">
                    <a:lumMod val="75000"/>
                  </a:schemeClr>
                </a:solidFill>
              </a:rPr>
              <a:t>Representantes de las Comisiones de la Asamblea,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</a:rPr>
              <a:t>de Quito </a:t>
            </a:r>
            <a:r>
              <a:rPr lang="es-EC" sz="1600" dirty="0" smtClean="0"/>
              <a:t>para conformar sus equipos mixtos.</a:t>
            </a:r>
          </a:p>
          <a:p>
            <a:pPr algn="just"/>
            <a:endParaRPr lang="es-EC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389100" y="667192"/>
            <a:ext cx="5372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solidFill>
                  <a:schemeClr val="accent5">
                    <a:lumMod val="75000"/>
                  </a:schemeClr>
                </a:solidFill>
              </a:rPr>
              <a:t>Comisiones  autodefinidas  por  representantes zonales  de la Asamblea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6180179" y="1810192"/>
            <a:ext cx="32909" cy="41967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5358254" y="2888297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76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9662" y="2015689"/>
            <a:ext cx="93840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Es un mecanismo de control social que permite a la ciudadanía conocer el reporte de gasto público y cumplimiento de gestión y ejecución de autoridades e instituciones públicas.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Es obligación de la municipalidad garantizar el acceso y transparencia a la información pública, así como generar espacios de participación que permitan retroalimentar y mejorar la gestión.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Municipio del Distrito Metropolitano de Quito deberá rendir cuentas sobre las políticas, planes, programas y proyectos, la ejecución presupuestaria, la implementación del Sistema de Participación Ciudadana, presupuestos participativos, implementación de políticas públicas para la igualdad, entre otros.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40799" y="4831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¿QUÉ ES LA RENDICIÓN DE CUENTAS?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18077" r="25829" b="30577"/>
          <a:stretch/>
        </p:blipFill>
        <p:spPr bwMode="auto">
          <a:xfrm>
            <a:off x="2880147" y="1814511"/>
            <a:ext cx="6305574" cy="398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140799" y="4831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¿QUIÉN RINDE CUENTAS?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>
            <a:off x="1391822" y="1802302"/>
            <a:ext cx="93840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En cumplimiento con la Resolución N° CPCCS-PLE-SG-069-2021-476 del Consejo de Participación Ciudadana y Control Social (CPCCS</a:t>
            </a:r>
            <a:r>
              <a:rPr lang="es-EC" dirty="0" smtClean="0"/>
              <a:t>) de 10 de marzo de 2021 y </a:t>
            </a:r>
            <a:r>
              <a:rPr lang="es-EC" dirty="0" smtClean="0"/>
              <a:t>en el marco normativo del Código Municipal Libro I.3, Título II, Art. 477, el Municipio de Quito ha dado inicio a la organización del proceso de Rendición de Cuentas 2021.</a:t>
            </a:r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Como parte de la organización, y en coordinación con el Consejo de Participación Ciudadana y Control Social a partir de enero 2022, se han efectuado las coordinaciones para las siguientes actividades:</a:t>
            </a:r>
          </a:p>
          <a:p>
            <a:pPr algn="just"/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 smtClean="0"/>
              <a:t>Capacitación a los Representantes a la Asamblea de Quito</a:t>
            </a:r>
            <a:r>
              <a:rPr lang="es-EC" dirty="0"/>
              <a:t>.</a:t>
            </a:r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 smtClean="0"/>
              <a:t>3 Capacitaciones  a los  funcionarios de las 52 entidades Catastradas.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dirty="0" smtClean="0"/>
              <a:t>Validación de la hoja de ruta del proceso de rendición de cuentas 2021</a:t>
            </a:r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dirty="0" smtClean="0"/>
              <a:t>Coordinación para la conformación de las 2 comisiones mixtas para el proceso de rendición de cuentas (los delegados de la ciudadanía serán nombrados en Asamblea del DMQ.)</a:t>
            </a:r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628774" y="483194"/>
            <a:ext cx="914707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COORDINACIÓN CON EL CONSEJO DE PARTICIPACIÓN CIUDADANA Y CONTROL SOCIAL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9F8C85CE-17F3-47B4-9692-62968BD9098D}"/>
              </a:ext>
            </a:extLst>
          </p:cNvPr>
          <p:cNvGrpSpPr/>
          <p:nvPr/>
        </p:nvGrpSpPr>
        <p:grpSpPr>
          <a:xfrm>
            <a:off x="6247158" y="2527791"/>
            <a:ext cx="2374069" cy="3668349"/>
            <a:chOff x="6206360" y="2246363"/>
            <a:chExt cx="2430458" cy="3755481"/>
          </a:xfrm>
        </p:grpSpPr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BF3B68C7-CFEB-4BEA-B15E-052061C6D565}"/>
                </a:ext>
              </a:extLst>
            </p:cNvPr>
            <p:cNvSpPr/>
            <p:nvPr/>
          </p:nvSpPr>
          <p:spPr>
            <a:xfrm>
              <a:off x="6206360" y="2246363"/>
              <a:ext cx="2430458" cy="3755481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75BA9ED8-3FC9-4A38-B8D3-06C1D3407B4D}"/>
                </a:ext>
              </a:extLst>
            </p:cNvPr>
            <p:cNvSpPr/>
            <p:nvPr/>
          </p:nvSpPr>
          <p:spPr>
            <a:xfrm>
              <a:off x="6206360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D485DD84-F0D1-4C58-92F4-07BA3F78792D}"/>
                </a:ext>
              </a:extLst>
            </p:cNvPr>
            <p:cNvSpPr/>
            <p:nvPr/>
          </p:nvSpPr>
          <p:spPr>
            <a:xfrm>
              <a:off x="6388056" y="3878991"/>
              <a:ext cx="2173364" cy="2011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>
                  <a:solidFill>
                    <a:schemeClr val="accent1">
                      <a:lumMod val="75000"/>
                    </a:schemeClr>
                  </a:solidFill>
                </a:rPr>
                <a:t>FASE 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b="1" dirty="0"/>
                <a:t>Deliberación pública y evaluación ciudadana del Informe Institucional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ABRIL</a:t>
              </a:r>
              <a:endParaRPr lang="es-EC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47C92D55-63A8-4B0B-BE50-C55186EE6DA4}"/>
                </a:ext>
              </a:extLst>
            </p:cNvPr>
            <p:cNvGrpSpPr/>
            <p:nvPr/>
          </p:nvGrpSpPr>
          <p:grpSpPr>
            <a:xfrm>
              <a:off x="6947781" y="2609938"/>
              <a:ext cx="947615" cy="947615"/>
              <a:chOff x="6947781" y="2609938"/>
              <a:chExt cx="947615" cy="947615"/>
            </a:xfrm>
          </p:grpSpPr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AD6236B9-90D5-4236-83CB-42828ED7F711}"/>
                  </a:ext>
                </a:extLst>
              </p:cNvPr>
              <p:cNvSpPr/>
              <p:nvPr/>
            </p:nvSpPr>
            <p:spPr>
              <a:xfrm>
                <a:off x="6947781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hape 2390">
                <a:extLst>
                  <a:ext uri="{FF2B5EF4-FFF2-40B4-BE49-F238E27FC236}">
                    <a16:creationId xmlns:a16="http://schemas.microsoft.com/office/drawing/2014/main" id="{5CEBFC48-B52C-4E6E-9575-89A2ACBCABB1}"/>
                  </a:ext>
                </a:extLst>
              </p:cNvPr>
              <p:cNvSpPr/>
              <p:nvPr/>
            </p:nvSpPr>
            <p:spPr>
              <a:xfrm>
                <a:off x="7211098" y="2873271"/>
                <a:ext cx="420981" cy="42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1749A34-9EB3-4942-B038-900631E25D6D}"/>
              </a:ext>
            </a:extLst>
          </p:cNvPr>
          <p:cNvGrpSpPr/>
          <p:nvPr/>
        </p:nvGrpSpPr>
        <p:grpSpPr>
          <a:xfrm>
            <a:off x="3657489" y="2527792"/>
            <a:ext cx="2374069" cy="3668348"/>
            <a:chOff x="3555181" y="2246364"/>
            <a:chExt cx="2430458" cy="3755481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10343B42-B688-417D-9B24-27B7E957A9A6}"/>
                </a:ext>
              </a:extLst>
            </p:cNvPr>
            <p:cNvSpPr/>
            <p:nvPr/>
          </p:nvSpPr>
          <p:spPr>
            <a:xfrm>
              <a:off x="3555181" y="2246364"/>
              <a:ext cx="2430458" cy="3755481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112639F6-7A85-49B2-9AB8-5F9DCDBA36C1}"/>
                </a:ext>
              </a:extLst>
            </p:cNvPr>
            <p:cNvSpPr/>
            <p:nvPr/>
          </p:nvSpPr>
          <p:spPr>
            <a:xfrm>
              <a:off x="3555181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BDF6ECBA-4DEE-4D9B-A343-B3689C17346B}"/>
                </a:ext>
              </a:extLst>
            </p:cNvPr>
            <p:cNvSpPr/>
            <p:nvPr/>
          </p:nvSpPr>
          <p:spPr>
            <a:xfrm>
              <a:off x="3702483" y="3889259"/>
              <a:ext cx="2177735" cy="2011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>
                  <a:solidFill>
                    <a:schemeClr val="accent1">
                      <a:lumMod val="75000"/>
                    </a:schemeClr>
                  </a:solidFill>
                </a:rPr>
                <a:t>FASE 2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b="1" dirty="0"/>
                <a:t>Evaluación de la gestión y elaboración del Informe Institucional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>
                  <a:solidFill>
                    <a:schemeClr val="accent1">
                      <a:lumMod val="75000"/>
                    </a:schemeClr>
                  </a:solidFill>
                </a:rPr>
                <a:t>MARZO</a:t>
              </a:r>
              <a:endParaRPr lang="es-EC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3B08D0F8-6BF2-4D6F-B224-FFAAA500A549}"/>
                </a:ext>
              </a:extLst>
            </p:cNvPr>
            <p:cNvGrpSpPr/>
            <p:nvPr/>
          </p:nvGrpSpPr>
          <p:grpSpPr>
            <a:xfrm>
              <a:off x="4296602" y="2609938"/>
              <a:ext cx="947615" cy="947615"/>
              <a:chOff x="4296602" y="2609938"/>
              <a:chExt cx="947615" cy="947615"/>
            </a:xfrm>
          </p:grpSpPr>
          <p:sp>
            <p:nvSpPr>
              <p:cNvPr id="19" name="Oval 16">
                <a:extLst>
                  <a:ext uri="{FF2B5EF4-FFF2-40B4-BE49-F238E27FC236}">
                    <a16:creationId xmlns:a16="http://schemas.microsoft.com/office/drawing/2014/main" id="{9F262FCF-9455-4B96-92F4-2197FD83100F}"/>
                  </a:ext>
                </a:extLst>
              </p:cNvPr>
              <p:cNvSpPr/>
              <p:nvPr/>
            </p:nvSpPr>
            <p:spPr>
              <a:xfrm>
                <a:off x="4296602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hape 2627">
                <a:extLst>
                  <a:ext uri="{FF2B5EF4-FFF2-40B4-BE49-F238E27FC236}">
                    <a16:creationId xmlns:a16="http://schemas.microsoft.com/office/drawing/2014/main" id="{62CF3FE1-6CFB-41B5-B536-9242FD640D57}"/>
                  </a:ext>
                </a:extLst>
              </p:cNvPr>
              <p:cNvSpPr/>
              <p:nvPr/>
            </p:nvSpPr>
            <p:spPr>
              <a:xfrm>
                <a:off x="4559919" y="2873271"/>
                <a:ext cx="420981" cy="42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3" y="11229"/>
                    </a:moveTo>
                    <a:lnTo>
                      <a:pt x="20356" y="11234"/>
                    </a:lnTo>
                    <a:lnTo>
                      <a:pt x="11029" y="16143"/>
                    </a:lnTo>
                    <a:lnTo>
                      <a:pt x="11026" y="16138"/>
                    </a:lnTo>
                    <a:cubicBezTo>
                      <a:pt x="10957" y="16174"/>
                      <a:pt x="10883" y="16200"/>
                      <a:pt x="10800" y="16200"/>
                    </a:cubicBezTo>
                    <a:cubicBezTo>
                      <a:pt x="10717" y="16200"/>
                      <a:pt x="10643" y="16174"/>
                      <a:pt x="10574" y="16138"/>
                    </a:cubicBezTo>
                    <a:lnTo>
                      <a:pt x="10571" y="16143"/>
                    </a:lnTo>
                    <a:lnTo>
                      <a:pt x="1244" y="11234"/>
                    </a:lnTo>
                    <a:lnTo>
                      <a:pt x="1247" y="11229"/>
                    </a:lnTo>
                    <a:cubicBezTo>
                      <a:pt x="1091" y="11147"/>
                      <a:pt x="982" y="10988"/>
                      <a:pt x="982" y="10800"/>
                    </a:cubicBezTo>
                    <a:cubicBezTo>
                      <a:pt x="982" y="10612"/>
                      <a:pt x="1091" y="10453"/>
                      <a:pt x="1247" y="10371"/>
                    </a:cubicBezTo>
                    <a:lnTo>
                      <a:pt x="1244" y="10366"/>
                    </a:lnTo>
                    <a:lnTo>
                      <a:pt x="3562" y="9146"/>
                    </a:lnTo>
                    <a:lnTo>
                      <a:pt x="10113" y="12594"/>
                    </a:lnTo>
                    <a:lnTo>
                      <a:pt x="10117" y="12588"/>
                    </a:lnTo>
                    <a:cubicBezTo>
                      <a:pt x="10322" y="12697"/>
                      <a:pt x="10552" y="12764"/>
                      <a:pt x="10800" y="12764"/>
                    </a:cubicBezTo>
                    <a:cubicBezTo>
                      <a:pt x="11048" y="12764"/>
                      <a:pt x="11278" y="12697"/>
                      <a:pt x="11483" y="12588"/>
                    </a:cubicBezTo>
                    <a:lnTo>
                      <a:pt x="11486" y="12594"/>
                    </a:lnTo>
                    <a:lnTo>
                      <a:pt x="18038" y="9146"/>
                    </a:lnTo>
                    <a:lnTo>
                      <a:pt x="20356" y="10366"/>
                    </a:lnTo>
                    <a:lnTo>
                      <a:pt x="20353" y="10371"/>
                    </a:lnTo>
                    <a:cubicBezTo>
                      <a:pt x="20509" y="10453"/>
                      <a:pt x="20618" y="10612"/>
                      <a:pt x="20618" y="10800"/>
                    </a:cubicBezTo>
                    <a:cubicBezTo>
                      <a:pt x="20618" y="10988"/>
                      <a:pt x="20509" y="11147"/>
                      <a:pt x="20353" y="11229"/>
                    </a:cubicBezTo>
                    <a:moveTo>
                      <a:pt x="20356" y="14784"/>
                    </a:moveTo>
                    <a:lnTo>
                      <a:pt x="20353" y="14790"/>
                    </a:lnTo>
                    <a:cubicBezTo>
                      <a:pt x="20509" y="14872"/>
                      <a:pt x="20618" y="15030"/>
                      <a:pt x="20618" y="15218"/>
                    </a:cubicBezTo>
                    <a:cubicBezTo>
                      <a:pt x="20618" y="15407"/>
                      <a:pt x="20509" y="15565"/>
                      <a:pt x="20353" y="15647"/>
                    </a:cubicBezTo>
                    <a:lnTo>
                      <a:pt x="20356" y="15653"/>
                    </a:lnTo>
                    <a:lnTo>
                      <a:pt x="11029" y="20562"/>
                    </a:lnTo>
                    <a:lnTo>
                      <a:pt x="11026" y="20556"/>
                    </a:lnTo>
                    <a:cubicBezTo>
                      <a:pt x="10957" y="20592"/>
                      <a:pt x="10883" y="20618"/>
                      <a:pt x="10800" y="20618"/>
                    </a:cubicBezTo>
                    <a:cubicBezTo>
                      <a:pt x="10717" y="20618"/>
                      <a:pt x="10643" y="20592"/>
                      <a:pt x="10574" y="20556"/>
                    </a:cubicBezTo>
                    <a:lnTo>
                      <a:pt x="10571" y="20562"/>
                    </a:lnTo>
                    <a:lnTo>
                      <a:pt x="1244" y="15653"/>
                    </a:lnTo>
                    <a:lnTo>
                      <a:pt x="1247" y="15647"/>
                    </a:lnTo>
                    <a:cubicBezTo>
                      <a:pt x="1091" y="15565"/>
                      <a:pt x="982" y="15407"/>
                      <a:pt x="982" y="15218"/>
                    </a:cubicBezTo>
                    <a:cubicBezTo>
                      <a:pt x="982" y="15030"/>
                      <a:pt x="1091" y="14872"/>
                      <a:pt x="1247" y="14790"/>
                    </a:cubicBezTo>
                    <a:lnTo>
                      <a:pt x="1244" y="14784"/>
                    </a:lnTo>
                    <a:lnTo>
                      <a:pt x="3562" y="13564"/>
                    </a:lnTo>
                    <a:lnTo>
                      <a:pt x="10113" y="17012"/>
                    </a:lnTo>
                    <a:lnTo>
                      <a:pt x="10117" y="17006"/>
                    </a:lnTo>
                    <a:cubicBezTo>
                      <a:pt x="10322" y="17115"/>
                      <a:pt x="10552" y="17182"/>
                      <a:pt x="10800" y="17182"/>
                    </a:cubicBezTo>
                    <a:cubicBezTo>
                      <a:pt x="11048" y="17182"/>
                      <a:pt x="11278" y="17115"/>
                      <a:pt x="11483" y="17006"/>
                    </a:cubicBezTo>
                    <a:lnTo>
                      <a:pt x="11486" y="17012"/>
                    </a:lnTo>
                    <a:lnTo>
                      <a:pt x="18038" y="13564"/>
                    </a:lnTo>
                    <a:cubicBezTo>
                      <a:pt x="18038" y="13564"/>
                      <a:pt x="20356" y="14784"/>
                      <a:pt x="20356" y="14784"/>
                    </a:cubicBezTo>
                    <a:close/>
                    <a:moveTo>
                      <a:pt x="1244" y="6816"/>
                    </a:moveTo>
                    <a:lnTo>
                      <a:pt x="1247" y="6811"/>
                    </a:lnTo>
                    <a:cubicBezTo>
                      <a:pt x="1091" y="6728"/>
                      <a:pt x="982" y="6570"/>
                      <a:pt x="982" y="6382"/>
                    </a:cubicBezTo>
                    <a:cubicBezTo>
                      <a:pt x="982" y="6194"/>
                      <a:pt x="1091" y="6035"/>
                      <a:pt x="1247" y="5953"/>
                    </a:cubicBezTo>
                    <a:lnTo>
                      <a:pt x="1244" y="5947"/>
                    </a:lnTo>
                    <a:lnTo>
                      <a:pt x="10571" y="1038"/>
                    </a:lnTo>
                    <a:lnTo>
                      <a:pt x="10574" y="1044"/>
                    </a:lnTo>
                    <a:cubicBezTo>
                      <a:pt x="10643" y="1008"/>
                      <a:pt x="10717" y="982"/>
                      <a:pt x="10800" y="982"/>
                    </a:cubicBezTo>
                    <a:cubicBezTo>
                      <a:pt x="10883" y="982"/>
                      <a:pt x="10957" y="1008"/>
                      <a:pt x="11026" y="1044"/>
                    </a:cubicBezTo>
                    <a:lnTo>
                      <a:pt x="11029" y="1038"/>
                    </a:lnTo>
                    <a:lnTo>
                      <a:pt x="20356" y="5947"/>
                    </a:lnTo>
                    <a:lnTo>
                      <a:pt x="20353" y="5953"/>
                    </a:lnTo>
                    <a:cubicBezTo>
                      <a:pt x="20509" y="6035"/>
                      <a:pt x="20618" y="6194"/>
                      <a:pt x="20618" y="6382"/>
                    </a:cubicBezTo>
                    <a:cubicBezTo>
                      <a:pt x="20618" y="6570"/>
                      <a:pt x="20509" y="6728"/>
                      <a:pt x="20353" y="6811"/>
                    </a:cubicBezTo>
                    <a:lnTo>
                      <a:pt x="20356" y="6816"/>
                    </a:lnTo>
                    <a:lnTo>
                      <a:pt x="11029" y="11725"/>
                    </a:lnTo>
                    <a:lnTo>
                      <a:pt x="11026" y="11720"/>
                    </a:lnTo>
                    <a:cubicBezTo>
                      <a:pt x="10957" y="11756"/>
                      <a:pt x="10883" y="11782"/>
                      <a:pt x="10800" y="11782"/>
                    </a:cubicBezTo>
                    <a:cubicBezTo>
                      <a:pt x="10717" y="11782"/>
                      <a:pt x="10643" y="11756"/>
                      <a:pt x="10574" y="11720"/>
                    </a:cubicBezTo>
                    <a:lnTo>
                      <a:pt x="10571" y="11725"/>
                    </a:lnTo>
                    <a:cubicBezTo>
                      <a:pt x="10571" y="11725"/>
                      <a:pt x="1244" y="6816"/>
                      <a:pt x="1244" y="6816"/>
                    </a:cubicBezTo>
                    <a:close/>
                    <a:moveTo>
                      <a:pt x="21600" y="10800"/>
                    </a:moveTo>
                    <a:cubicBezTo>
                      <a:pt x="21600" y="10234"/>
                      <a:pt x="21278" y="9749"/>
                      <a:pt x="20810" y="9503"/>
                    </a:cubicBezTo>
                    <a:lnTo>
                      <a:pt x="20813" y="9497"/>
                    </a:lnTo>
                    <a:lnTo>
                      <a:pt x="19092" y="8591"/>
                    </a:lnTo>
                    <a:lnTo>
                      <a:pt x="20813" y="7685"/>
                    </a:lnTo>
                    <a:lnTo>
                      <a:pt x="20810" y="7679"/>
                    </a:lnTo>
                    <a:cubicBezTo>
                      <a:pt x="21278" y="7433"/>
                      <a:pt x="21600" y="6948"/>
                      <a:pt x="21600" y="6382"/>
                    </a:cubicBezTo>
                    <a:cubicBezTo>
                      <a:pt x="21600" y="5816"/>
                      <a:pt x="21278" y="5331"/>
                      <a:pt x="20810" y="5085"/>
                    </a:cubicBezTo>
                    <a:lnTo>
                      <a:pt x="20813" y="5079"/>
                    </a:lnTo>
                    <a:lnTo>
                      <a:pt x="11486" y="170"/>
                    </a:lnTo>
                    <a:lnTo>
                      <a:pt x="11483" y="175"/>
                    </a:lnTo>
                    <a:cubicBezTo>
                      <a:pt x="11278" y="67"/>
                      <a:pt x="11048" y="0"/>
                      <a:pt x="10800" y="0"/>
                    </a:cubicBezTo>
                    <a:cubicBezTo>
                      <a:pt x="10552" y="0"/>
                      <a:pt x="10322" y="67"/>
                      <a:pt x="10117" y="175"/>
                    </a:cubicBezTo>
                    <a:lnTo>
                      <a:pt x="10113" y="170"/>
                    </a:lnTo>
                    <a:lnTo>
                      <a:pt x="786" y="5079"/>
                    </a:lnTo>
                    <a:lnTo>
                      <a:pt x="790" y="5085"/>
                    </a:lnTo>
                    <a:cubicBezTo>
                      <a:pt x="322" y="5331"/>
                      <a:pt x="0" y="5816"/>
                      <a:pt x="0" y="6382"/>
                    </a:cubicBezTo>
                    <a:cubicBezTo>
                      <a:pt x="0" y="6948"/>
                      <a:pt x="322" y="7433"/>
                      <a:pt x="790" y="7679"/>
                    </a:cubicBezTo>
                    <a:lnTo>
                      <a:pt x="786" y="7685"/>
                    </a:lnTo>
                    <a:lnTo>
                      <a:pt x="2508" y="8591"/>
                    </a:lnTo>
                    <a:lnTo>
                      <a:pt x="786" y="9497"/>
                    </a:lnTo>
                    <a:lnTo>
                      <a:pt x="790" y="9503"/>
                    </a:lnTo>
                    <a:cubicBezTo>
                      <a:pt x="322" y="9749"/>
                      <a:pt x="0" y="10234"/>
                      <a:pt x="0" y="10800"/>
                    </a:cubicBezTo>
                    <a:cubicBezTo>
                      <a:pt x="0" y="11366"/>
                      <a:pt x="322" y="11851"/>
                      <a:pt x="790" y="12097"/>
                    </a:cubicBezTo>
                    <a:lnTo>
                      <a:pt x="786" y="12103"/>
                    </a:lnTo>
                    <a:lnTo>
                      <a:pt x="2508" y="13009"/>
                    </a:lnTo>
                    <a:lnTo>
                      <a:pt x="786" y="13915"/>
                    </a:lnTo>
                    <a:lnTo>
                      <a:pt x="790" y="13921"/>
                    </a:lnTo>
                    <a:cubicBezTo>
                      <a:pt x="322" y="14167"/>
                      <a:pt x="0" y="14652"/>
                      <a:pt x="0" y="15218"/>
                    </a:cubicBezTo>
                    <a:cubicBezTo>
                      <a:pt x="0" y="15784"/>
                      <a:pt x="322" y="16269"/>
                      <a:pt x="790" y="16515"/>
                    </a:cubicBezTo>
                    <a:lnTo>
                      <a:pt x="786" y="16521"/>
                    </a:lnTo>
                    <a:lnTo>
                      <a:pt x="10113" y="21430"/>
                    </a:lnTo>
                    <a:lnTo>
                      <a:pt x="10117" y="21425"/>
                    </a:lnTo>
                    <a:cubicBezTo>
                      <a:pt x="10322" y="21533"/>
                      <a:pt x="10552" y="21600"/>
                      <a:pt x="10800" y="21600"/>
                    </a:cubicBezTo>
                    <a:cubicBezTo>
                      <a:pt x="11048" y="21600"/>
                      <a:pt x="11278" y="21533"/>
                      <a:pt x="11483" y="21425"/>
                    </a:cubicBezTo>
                    <a:lnTo>
                      <a:pt x="11486" y="21430"/>
                    </a:lnTo>
                    <a:lnTo>
                      <a:pt x="20813" y="16521"/>
                    </a:lnTo>
                    <a:lnTo>
                      <a:pt x="20810" y="16515"/>
                    </a:lnTo>
                    <a:cubicBezTo>
                      <a:pt x="21278" y="16269"/>
                      <a:pt x="21600" y="15784"/>
                      <a:pt x="21600" y="15218"/>
                    </a:cubicBezTo>
                    <a:cubicBezTo>
                      <a:pt x="21600" y="14652"/>
                      <a:pt x="21278" y="14167"/>
                      <a:pt x="20810" y="13921"/>
                    </a:cubicBezTo>
                    <a:lnTo>
                      <a:pt x="20813" y="13915"/>
                    </a:lnTo>
                    <a:lnTo>
                      <a:pt x="19092" y="13009"/>
                    </a:lnTo>
                    <a:lnTo>
                      <a:pt x="20813" y="12103"/>
                    </a:lnTo>
                    <a:lnTo>
                      <a:pt x="20810" y="12097"/>
                    </a:lnTo>
                    <a:cubicBezTo>
                      <a:pt x="21278" y="11851"/>
                      <a:pt x="21600" y="11366"/>
                      <a:pt x="21600" y="108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A4FC7A92-ABCB-4CE6-B303-319489014533}"/>
              </a:ext>
            </a:extLst>
          </p:cNvPr>
          <p:cNvGrpSpPr/>
          <p:nvPr/>
        </p:nvGrpSpPr>
        <p:grpSpPr>
          <a:xfrm>
            <a:off x="1045630" y="2521156"/>
            <a:ext cx="2419724" cy="3674984"/>
            <a:chOff x="857263" y="2214821"/>
            <a:chExt cx="2477197" cy="3920751"/>
          </a:xfrm>
        </p:grpSpPr>
        <p:sp>
          <p:nvSpPr>
            <p:cNvPr id="24" name="Rectangle: Rounded Corners 21">
              <a:extLst>
                <a:ext uri="{FF2B5EF4-FFF2-40B4-BE49-F238E27FC236}">
                  <a16:creationId xmlns:a16="http://schemas.microsoft.com/office/drawing/2014/main" id="{7303F2C5-AD86-4064-BE60-76E8CE394D0E}"/>
                </a:ext>
              </a:extLst>
            </p:cNvPr>
            <p:cNvSpPr/>
            <p:nvPr/>
          </p:nvSpPr>
          <p:spPr>
            <a:xfrm>
              <a:off x="904002" y="2246364"/>
              <a:ext cx="2430458" cy="3889208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8545E09C-FEB1-4F23-BC5F-42E45A40BB00}"/>
                </a:ext>
              </a:extLst>
            </p:cNvPr>
            <p:cNvSpPr/>
            <p:nvPr/>
          </p:nvSpPr>
          <p:spPr>
            <a:xfrm>
              <a:off x="857263" y="2214821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D78D903F-E3EE-48A7-B7E0-307829AFB4A9}"/>
                </a:ext>
              </a:extLst>
            </p:cNvPr>
            <p:cNvSpPr/>
            <p:nvPr/>
          </p:nvSpPr>
          <p:spPr>
            <a:xfrm>
              <a:off x="1016498" y="3859155"/>
              <a:ext cx="2173364" cy="2200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FASE 1</a:t>
              </a:r>
              <a:endParaRPr lang="es-MX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b="1" dirty="0"/>
                <a:t>Planificación y facilitación del proceso desde la Asamblea </a:t>
              </a:r>
              <a:r>
                <a:rPr lang="es-ES_tradnl" b="1" dirty="0" smtClean="0"/>
                <a:t>Local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ENERO - FEBRERO</a:t>
              </a:r>
              <a:endParaRPr lang="es-EC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9C90DF8F-A41E-4F7F-8972-E23709CA44CE}"/>
                </a:ext>
              </a:extLst>
            </p:cNvPr>
            <p:cNvGrpSpPr/>
            <p:nvPr/>
          </p:nvGrpSpPr>
          <p:grpSpPr>
            <a:xfrm>
              <a:off x="1645423" y="2609938"/>
              <a:ext cx="947615" cy="947615"/>
              <a:chOff x="1645423" y="2609938"/>
              <a:chExt cx="947615" cy="947615"/>
            </a:xfrm>
          </p:grpSpPr>
          <p:sp>
            <p:nvSpPr>
              <p:cNvPr id="29" name="Oval 26">
                <a:extLst>
                  <a:ext uri="{FF2B5EF4-FFF2-40B4-BE49-F238E27FC236}">
                    <a16:creationId xmlns:a16="http://schemas.microsoft.com/office/drawing/2014/main" id="{191B2383-627B-4B5F-9EC4-63A622A30E49}"/>
                  </a:ext>
                </a:extLst>
              </p:cNvPr>
              <p:cNvSpPr/>
              <p:nvPr/>
            </p:nvSpPr>
            <p:spPr>
              <a:xfrm>
                <a:off x="1645423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hape 2628">
                <a:extLst>
                  <a:ext uri="{FF2B5EF4-FFF2-40B4-BE49-F238E27FC236}">
                    <a16:creationId xmlns:a16="http://schemas.microsoft.com/office/drawing/2014/main" id="{133247C3-6CF4-4186-ABCD-613AEFCB2BE9}"/>
                  </a:ext>
                </a:extLst>
              </p:cNvPr>
              <p:cNvSpPr/>
              <p:nvPr/>
            </p:nvSpPr>
            <p:spPr>
              <a:xfrm>
                <a:off x="1908740" y="2911539"/>
                <a:ext cx="420981" cy="344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20400"/>
                    </a:moveTo>
                    <a:cubicBezTo>
                      <a:pt x="14522" y="20400"/>
                      <a:pt x="12764" y="18251"/>
                      <a:pt x="12764" y="15600"/>
                    </a:cubicBezTo>
                    <a:cubicBezTo>
                      <a:pt x="12764" y="12949"/>
                      <a:pt x="14522" y="10800"/>
                      <a:pt x="16691" y="10800"/>
                    </a:cubicBezTo>
                    <a:cubicBezTo>
                      <a:pt x="18860" y="10800"/>
                      <a:pt x="20618" y="12949"/>
                      <a:pt x="20618" y="15600"/>
                    </a:cubicBezTo>
                    <a:cubicBezTo>
                      <a:pt x="20618" y="18251"/>
                      <a:pt x="18860" y="20400"/>
                      <a:pt x="16691" y="20400"/>
                    </a:cubicBezTo>
                    <a:moveTo>
                      <a:pt x="12762" y="3393"/>
                    </a:moveTo>
                    <a:lnTo>
                      <a:pt x="12781" y="3388"/>
                    </a:lnTo>
                    <a:cubicBezTo>
                      <a:pt x="12870" y="2164"/>
                      <a:pt x="13702" y="1200"/>
                      <a:pt x="14727" y="1200"/>
                    </a:cubicBezTo>
                    <a:cubicBezTo>
                      <a:pt x="15521" y="1200"/>
                      <a:pt x="16202" y="1779"/>
                      <a:pt x="16511" y="2609"/>
                    </a:cubicBezTo>
                    <a:lnTo>
                      <a:pt x="16509" y="2609"/>
                    </a:lnTo>
                    <a:lnTo>
                      <a:pt x="19162" y="10421"/>
                    </a:lnTo>
                    <a:cubicBezTo>
                      <a:pt x="18436" y="9902"/>
                      <a:pt x="17593" y="9600"/>
                      <a:pt x="16691" y="9600"/>
                    </a:cubicBezTo>
                    <a:cubicBezTo>
                      <a:pt x="15082" y="9600"/>
                      <a:pt x="13658" y="10550"/>
                      <a:pt x="12763" y="12012"/>
                    </a:cubicBezTo>
                    <a:cubicBezTo>
                      <a:pt x="12763" y="12012"/>
                      <a:pt x="12762" y="3393"/>
                      <a:pt x="12762" y="3393"/>
                    </a:cubicBezTo>
                    <a:close/>
                    <a:moveTo>
                      <a:pt x="11782" y="13200"/>
                    </a:moveTo>
                    <a:lnTo>
                      <a:pt x="9818" y="13200"/>
                    </a:lnTo>
                    <a:lnTo>
                      <a:pt x="9818" y="4800"/>
                    </a:lnTo>
                    <a:lnTo>
                      <a:pt x="11782" y="4800"/>
                    </a:lnTo>
                    <a:cubicBezTo>
                      <a:pt x="11782" y="4800"/>
                      <a:pt x="11782" y="13200"/>
                      <a:pt x="11782" y="13200"/>
                    </a:cubicBezTo>
                    <a:close/>
                    <a:moveTo>
                      <a:pt x="11782" y="15600"/>
                    </a:moveTo>
                    <a:lnTo>
                      <a:pt x="9818" y="156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15600"/>
                      <a:pt x="11782" y="15600"/>
                    </a:cubicBezTo>
                    <a:close/>
                    <a:moveTo>
                      <a:pt x="8837" y="12012"/>
                    </a:moveTo>
                    <a:cubicBezTo>
                      <a:pt x="7942" y="10550"/>
                      <a:pt x="6518" y="9600"/>
                      <a:pt x="4909" y="9600"/>
                    </a:cubicBezTo>
                    <a:cubicBezTo>
                      <a:pt x="4007" y="9600"/>
                      <a:pt x="3164" y="9902"/>
                      <a:pt x="2438" y="10421"/>
                    </a:cubicBezTo>
                    <a:lnTo>
                      <a:pt x="5091" y="2609"/>
                    </a:lnTo>
                    <a:lnTo>
                      <a:pt x="5089" y="2609"/>
                    </a:lnTo>
                    <a:cubicBezTo>
                      <a:pt x="5398" y="1779"/>
                      <a:pt x="6079" y="1200"/>
                      <a:pt x="6873" y="1200"/>
                    </a:cubicBezTo>
                    <a:cubicBezTo>
                      <a:pt x="7898" y="1200"/>
                      <a:pt x="8730" y="2164"/>
                      <a:pt x="8819" y="3388"/>
                    </a:cubicBezTo>
                    <a:lnTo>
                      <a:pt x="8838" y="3393"/>
                    </a:lnTo>
                    <a:cubicBezTo>
                      <a:pt x="8838" y="3393"/>
                      <a:pt x="8837" y="12012"/>
                      <a:pt x="8837" y="12012"/>
                    </a:cubicBezTo>
                    <a:close/>
                    <a:moveTo>
                      <a:pt x="4909" y="20400"/>
                    </a:moveTo>
                    <a:cubicBezTo>
                      <a:pt x="2740" y="20400"/>
                      <a:pt x="982" y="18251"/>
                      <a:pt x="982" y="15600"/>
                    </a:cubicBezTo>
                    <a:cubicBezTo>
                      <a:pt x="982" y="12949"/>
                      <a:pt x="2740" y="10800"/>
                      <a:pt x="4909" y="10800"/>
                    </a:cubicBezTo>
                    <a:cubicBezTo>
                      <a:pt x="7078" y="10800"/>
                      <a:pt x="8836" y="12949"/>
                      <a:pt x="8836" y="15600"/>
                    </a:cubicBezTo>
                    <a:cubicBezTo>
                      <a:pt x="8836" y="18251"/>
                      <a:pt x="7078" y="20400"/>
                      <a:pt x="4909" y="20400"/>
                    </a:cubicBezTo>
                    <a:moveTo>
                      <a:pt x="21102" y="12980"/>
                    </a:moveTo>
                    <a:lnTo>
                      <a:pt x="17504" y="2400"/>
                    </a:lnTo>
                    <a:lnTo>
                      <a:pt x="17493" y="2402"/>
                    </a:lnTo>
                    <a:cubicBezTo>
                      <a:pt x="17088" y="1006"/>
                      <a:pt x="16009" y="0"/>
                      <a:pt x="14727" y="0"/>
                    </a:cubicBezTo>
                    <a:cubicBezTo>
                      <a:pt x="13101" y="0"/>
                      <a:pt x="11782" y="1612"/>
                      <a:pt x="11782" y="3600"/>
                    </a:cubicBezTo>
                    <a:lnTo>
                      <a:pt x="9818" y="3600"/>
                    </a:lnTo>
                    <a:cubicBezTo>
                      <a:pt x="9818" y="1612"/>
                      <a:pt x="8499" y="0"/>
                      <a:pt x="6873" y="0"/>
                    </a:cubicBezTo>
                    <a:cubicBezTo>
                      <a:pt x="5592" y="0"/>
                      <a:pt x="4512" y="1006"/>
                      <a:pt x="4107" y="2402"/>
                    </a:cubicBezTo>
                    <a:lnTo>
                      <a:pt x="4096" y="2400"/>
                    </a:lnTo>
                    <a:lnTo>
                      <a:pt x="498" y="12980"/>
                    </a:lnTo>
                    <a:cubicBezTo>
                      <a:pt x="182" y="13772"/>
                      <a:pt x="0" y="14659"/>
                      <a:pt x="0" y="15600"/>
                    </a:cubicBezTo>
                    <a:cubicBezTo>
                      <a:pt x="0" y="18914"/>
                      <a:pt x="2198" y="21600"/>
                      <a:pt x="4909" y="21600"/>
                    </a:cubicBezTo>
                    <a:cubicBezTo>
                      <a:pt x="7284" y="21600"/>
                      <a:pt x="9265" y="19539"/>
                      <a:pt x="9719" y="16800"/>
                    </a:cubicBezTo>
                    <a:lnTo>
                      <a:pt x="11881" y="16800"/>
                    </a:lnTo>
                    <a:cubicBezTo>
                      <a:pt x="12335" y="19539"/>
                      <a:pt x="14316" y="21600"/>
                      <a:pt x="16691" y="21600"/>
                    </a:cubicBezTo>
                    <a:cubicBezTo>
                      <a:pt x="19402" y="21600"/>
                      <a:pt x="21600" y="18914"/>
                      <a:pt x="21600" y="15600"/>
                    </a:cubicBezTo>
                    <a:cubicBezTo>
                      <a:pt x="21600" y="14659"/>
                      <a:pt x="21418" y="13772"/>
                      <a:pt x="21102" y="12980"/>
                    </a:cubicBezTo>
                    <a:moveTo>
                      <a:pt x="16691" y="12000"/>
                    </a:moveTo>
                    <a:cubicBezTo>
                      <a:pt x="15064" y="12000"/>
                      <a:pt x="13745" y="13612"/>
                      <a:pt x="13745" y="15600"/>
                    </a:cubicBezTo>
                    <a:cubicBezTo>
                      <a:pt x="13745" y="15932"/>
                      <a:pt x="13965" y="16200"/>
                      <a:pt x="14236" y="16200"/>
                    </a:cubicBezTo>
                    <a:cubicBezTo>
                      <a:pt x="14508" y="16200"/>
                      <a:pt x="14727" y="15932"/>
                      <a:pt x="14727" y="15600"/>
                    </a:cubicBezTo>
                    <a:cubicBezTo>
                      <a:pt x="14727" y="14275"/>
                      <a:pt x="15606" y="13200"/>
                      <a:pt x="16691" y="13200"/>
                    </a:cubicBezTo>
                    <a:cubicBezTo>
                      <a:pt x="16962" y="13200"/>
                      <a:pt x="17182" y="12932"/>
                      <a:pt x="17182" y="12600"/>
                    </a:cubicBezTo>
                    <a:cubicBezTo>
                      <a:pt x="17182" y="12268"/>
                      <a:pt x="16962" y="12000"/>
                      <a:pt x="16691" y="12000"/>
                    </a:cubicBezTo>
                    <a:moveTo>
                      <a:pt x="4909" y="12000"/>
                    </a:moveTo>
                    <a:cubicBezTo>
                      <a:pt x="3282" y="12000"/>
                      <a:pt x="1964" y="13612"/>
                      <a:pt x="1964" y="15600"/>
                    </a:cubicBezTo>
                    <a:cubicBezTo>
                      <a:pt x="1964" y="15932"/>
                      <a:pt x="2183" y="16200"/>
                      <a:pt x="2455" y="16200"/>
                    </a:cubicBezTo>
                    <a:cubicBezTo>
                      <a:pt x="2726" y="16200"/>
                      <a:pt x="2945" y="15932"/>
                      <a:pt x="2945" y="15600"/>
                    </a:cubicBezTo>
                    <a:cubicBezTo>
                      <a:pt x="2945" y="14275"/>
                      <a:pt x="3825" y="13200"/>
                      <a:pt x="4909" y="13200"/>
                    </a:cubicBezTo>
                    <a:cubicBezTo>
                      <a:pt x="5180" y="13200"/>
                      <a:pt x="5400" y="12932"/>
                      <a:pt x="5400" y="12600"/>
                    </a:cubicBezTo>
                    <a:cubicBezTo>
                      <a:pt x="5400" y="12268"/>
                      <a:pt x="5180" y="12000"/>
                      <a:pt x="4909" y="120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815045" y="1733477"/>
            <a:ext cx="1046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Resolución </a:t>
            </a:r>
            <a:r>
              <a:rPr lang="es-EC" dirty="0"/>
              <a:t>N° CPCCS-PLE-SG-069-2021-476 del Consejo de Participación Ciudadana y Control Social (CPCCS</a:t>
            </a:r>
            <a:r>
              <a:rPr lang="es-EC" dirty="0" smtClean="0"/>
              <a:t>) </a:t>
            </a:r>
            <a:r>
              <a:rPr lang="es-EC" dirty="0"/>
              <a:t>de 10 de marzo de 2021, </a:t>
            </a:r>
            <a:r>
              <a:rPr lang="es-EC" dirty="0" smtClean="0"/>
              <a:t>establece </a:t>
            </a:r>
            <a:r>
              <a:rPr lang="es-EC" dirty="0" smtClean="0"/>
              <a:t>4 fases para el proceso de Rendición de Cuentas.</a:t>
            </a:r>
            <a:endParaRPr lang="es-EC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41" name="Imagen 4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  <p:sp>
        <p:nvSpPr>
          <p:cNvPr id="35" name="1 Título"/>
          <p:cNvSpPr>
            <a:spLocks noGrp="1"/>
          </p:cNvSpPr>
          <p:nvPr>
            <p:ph type="title"/>
          </p:nvPr>
        </p:nvSpPr>
        <p:spPr>
          <a:xfrm>
            <a:off x="1474688" y="425256"/>
            <a:ext cx="9147077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FASES PARA EL PROCESO DE RENDICIÓN DE CUENTAS </a:t>
            </a:r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EN EL AÑO 2022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836826" y="2527792"/>
            <a:ext cx="2374069" cy="3639835"/>
            <a:chOff x="8836826" y="2527792"/>
            <a:chExt cx="2374069" cy="3639835"/>
          </a:xfrm>
        </p:grpSpPr>
        <p:grpSp>
          <p:nvGrpSpPr>
            <p:cNvPr id="31" name="Group 28">
              <a:extLst>
                <a:ext uri="{FF2B5EF4-FFF2-40B4-BE49-F238E27FC236}">
                  <a16:creationId xmlns:a16="http://schemas.microsoft.com/office/drawing/2014/main" id="{194FB545-3831-45FF-BDA4-123069D34395}"/>
                </a:ext>
              </a:extLst>
            </p:cNvPr>
            <p:cNvGrpSpPr/>
            <p:nvPr/>
          </p:nvGrpSpPr>
          <p:grpSpPr>
            <a:xfrm>
              <a:off x="8836826" y="2527792"/>
              <a:ext cx="2374069" cy="3639835"/>
              <a:chOff x="8857539" y="2246364"/>
              <a:chExt cx="2430458" cy="3726290"/>
            </a:xfrm>
          </p:grpSpPr>
          <p:sp>
            <p:nvSpPr>
              <p:cNvPr id="32" name="Rectangle: Rounded Corners 29">
                <a:extLst>
                  <a:ext uri="{FF2B5EF4-FFF2-40B4-BE49-F238E27FC236}">
                    <a16:creationId xmlns:a16="http://schemas.microsoft.com/office/drawing/2014/main" id="{82F02360-9409-4D82-B976-3241D4A0729A}"/>
                  </a:ext>
                </a:extLst>
              </p:cNvPr>
              <p:cNvSpPr/>
              <p:nvPr/>
            </p:nvSpPr>
            <p:spPr>
              <a:xfrm>
                <a:off x="8857539" y="2246364"/>
                <a:ext cx="2430458" cy="3657676"/>
              </a:xfrm>
              <a:prstGeom prst="roundRect">
                <a:avLst>
                  <a:gd name="adj" fmla="val 4346"/>
                </a:avLst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0">
                <a:extLst>
                  <a:ext uri="{FF2B5EF4-FFF2-40B4-BE49-F238E27FC236}">
                    <a16:creationId xmlns:a16="http://schemas.microsoft.com/office/drawing/2014/main" id="{B321DCAD-50F5-4DF7-8E13-61C7E99B055D}"/>
                  </a:ext>
                </a:extLst>
              </p:cNvPr>
              <p:cNvSpPr/>
              <p:nvPr/>
            </p:nvSpPr>
            <p:spPr>
              <a:xfrm>
                <a:off x="8857539" y="2246364"/>
                <a:ext cx="2430458" cy="1481788"/>
              </a:xfrm>
              <a:custGeom>
                <a:avLst/>
                <a:gdLst>
                  <a:gd name="connsiteX0" fmla="*/ 110899 w 2430458"/>
                  <a:gd name="connsiteY0" fmla="*/ 0 h 1481788"/>
                  <a:gd name="connsiteX1" fmla="*/ 2319559 w 2430458"/>
                  <a:gd name="connsiteY1" fmla="*/ 0 h 1481788"/>
                  <a:gd name="connsiteX2" fmla="*/ 2430458 w 2430458"/>
                  <a:gd name="connsiteY2" fmla="*/ 110899 h 1481788"/>
                  <a:gd name="connsiteX3" fmla="*/ 2430458 w 2430458"/>
                  <a:gd name="connsiteY3" fmla="*/ 947615 h 1481788"/>
                  <a:gd name="connsiteX4" fmla="*/ 1848525 w 2430458"/>
                  <a:gd name="connsiteY4" fmla="*/ 947615 h 1481788"/>
                  <a:gd name="connsiteX5" fmla="*/ 1846545 w 2430458"/>
                  <a:gd name="connsiteY5" fmla="*/ 967252 h 1481788"/>
                  <a:gd name="connsiteX6" fmla="*/ 1215230 w 2430458"/>
                  <a:gd name="connsiteY6" fmla="*/ 1481788 h 1481788"/>
                  <a:gd name="connsiteX7" fmla="*/ 583915 w 2430458"/>
                  <a:gd name="connsiteY7" fmla="*/ 967252 h 1481788"/>
                  <a:gd name="connsiteX8" fmla="*/ 581936 w 2430458"/>
                  <a:gd name="connsiteY8" fmla="*/ 947615 h 1481788"/>
                  <a:gd name="connsiteX9" fmla="*/ 0 w 2430458"/>
                  <a:gd name="connsiteY9" fmla="*/ 947615 h 1481788"/>
                  <a:gd name="connsiteX10" fmla="*/ 0 w 2430458"/>
                  <a:gd name="connsiteY10" fmla="*/ 110899 h 1481788"/>
                  <a:gd name="connsiteX11" fmla="*/ 110899 w 2430458"/>
                  <a:gd name="connsiteY11" fmla="*/ 0 h 148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30458" h="1481788">
                    <a:moveTo>
                      <a:pt x="110899" y="0"/>
                    </a:moveTo>
                    <a:lnTo>
                      <a:pt x="2319559" y="0"/>
                    </a:lnTo>
                    <a:cubicBezTo>
                      <a:pt x="2380807" y="0"/>
                      <a:pt x="2430458" y="49651"/>
                      <a:pt x="2430458" y="110899"/>
                    </a:cubicBezTo>
                    <a:lnTo>
                      <a:pt x="2430458" y="947615"/>
                    </a:lnTo>
                    <a:lnTo>
                      <a:pt x="1848525" y="947615"/>
                    </a:lnTo>
                    <a:lnTo>
                      <a:pt x="1846545" y="967252"/>
                    </a:lnTo>
                    <a:cubicBezTo>
                      <a:pt x="1786457" y="1260897"/>
                      <a:pt x="1526639" y="1481788"/>
                      <a:pt x="1215230" y="1481788"/>
                    </a:cubicBezTo>
                    <a:cubicBezTo>
                      <a:pt x="903821" y="1481788"/>
                      <a:pt x="644004" y="1260897"/>
                      <a:pt x="583915" y="967252"/>
                    </a:cubicBezTo>
                    <a:lnTo>
                      <a:pt x="581936" y="947615"/>
                    </a:lnTo>
                    <a:lnTo>
                      <a:pt x="0" y="947615"/>
                    </a:lnTo>
                    <a:lnTo>
                      <a:pt x="0" y="110899"/>
                    </a:lnTo>
                    <a:cubicBezTo>
                      <a:pt x="0" y="49651"/>
                      <a:pt x="49651" y="0"/>
                      <a:pt x="110899" y="0"/>
                    </a:cubicBezTo>
                    <a:close/>
                  </a:path>
                </a:pathLst>
              </a:custGeom>
              <a:solidFill>
                <a:srgbClr val="D7DC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1">
                <a:extLst>
                  <a:ext uri="{FF2B5EF4-FFF2-40B4-BE49-F238E27FC236}">
                    <a16:creationId xmlns:a16="http://schemas.microsoft.com/office/drawing/2014/main" id="{EC1A1EA4-7620-47B6-9B22-F56A31E43B5D}"/>
                  </a:ext>
                </a:extLst>
              </p:cNvPr>
              <p:cNvSpPr/>
              <p:nvPr/>
            </p:nvSpPr>
            <p:spPr>
              <a:xfrm>
                <a:off x="9598960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751939BD-A122-41D0-840F-7850336DDD9F}"/>
                  </a:ext>
                </a:extLst>
              </p:cNvPr>
              <p:cNvSpPr/>
              <p:nvPr/>
            </p:nvSpPr>
            <p:spPr>
              <a:xfrm>
                <a:off x="8976336" y="3861571"/>
                <a:ext cx="2173364" cy="2111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FASE 4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b="1" dirty="0"/>
                  <a:t>Incorporación de la Opinión Ciudadana, retroalimentación y seguimiento</a:t>
                </a:r>
                <a:r>
                  <a:rPr lang="es-ES_tradnl" b="1" dirty="0" smtClean="0"/>
                  <a:t>.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_tradnl" b="1" dirty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MAYO</a:t>
                </a:r>
                <a:endParaRPr lang="es-EC" sz="1600" b="1" dirty="0"/>
              </a:p>
            </p:txBody>
          </p:sp>
        </p:grpSp>
        <p:sp>
          <p:nvSpPr>
            <p:cNvPr id="4" name="Multidocumento 3"/>
            <p:cNvSpPr/>
            <p:nvPr/>
          </p:nvSpPr>
          <p:spPr>
            <a:xfrm>
              <a:off x="9729788" y="3174202"/>
              <a:ext cx="528637" cy="377134"/>
            </a:xfrm>
            <a:prstGeom prst="flowChartMultidocumen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7204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2741341"/>
              </p:ext>
            </p:extLst>
          </p:nvPr>
        </p:nvGraphicFramePr>
        <p:xfrm>
          <a:off x="700088" y="2343150"/>
          <a:ext cx="10901362" cy="346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07827" y="918313"/>
            <a:ext cx="9588712" cy="114300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 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1: </a:t>
            </a:r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PLANIFICACIÓN (ENERO 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– FEBRERO 2022)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44651595"/>
              </p:ext>
            </p:extLst>
          </p:nvPr>
        </p:nvGraphicFramePr>
        <p:xfrm>
          <a:off x="700088" y="2343150"/>
          <a:ext cx="10758487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81217" y="950361"/>
            <a:ext cx="9445837" cy="114300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 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2: </a:t>
            </a:r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EVALUACIÓN E INFORME (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MARZO 2022)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66222606"/>
              </p:ext>
            </p:extLst>
          </p:nvPr>
        </p:nvGraphicFramePr>
        <p:xfrm>
          <a:off x="700088" y="1828800"/>
          <a:ext cx="10901362" cy="346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12738" y="685800"/>
            <a:ext cx="8853486" cy="114300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 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3: </a:t>
            </a:r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DELIBERACIÓN (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ABRIL 2022)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57363" y="5491392"/>
            <a:ext cx="944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DIFUSIÓN: Difundir </a:t>
            </a:r>
            <a:r>
              <a:rPr lang="es-EC" dirty="0"/>
              <a:t>video, </a:t>
            </a:r>
            <a:r>
              <a:rPr lang="es-EC" dirty="0" smtClean="0"/>
              <a:t>Informe </a:t>
            </a:r>
            <a:r>
              <a:rPr lang="es-EC" dirty="0"/>
              <a:t>y formulario </a:t>
            </a:r>
            <a:r>
              <a:rPr lang="es-EC" dirty="0" smtClean="0"/>
              <a:t>con </a:t>
            </a:r>
            <a:r>
              <a:rPr lang="es-EC" dirty="0"/>
              <a:t>enlaces habilitados por  2 semanas (14 días).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7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2386524"/>
              </p:ext>
            </p:extLst>
          </p:nvPr>
        </p:nvGraphicFramePr>
        <p:xfrm>
          <a:off x="942976" y="2343150"/>
          <a:ext cx="10166136" cy="317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12738" y="718288"/>
            <a:ext cx="8853486" cy="114300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 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4: </a:t>
            </a:r>
            <a:r>
              <a:rPr lang="es-EC" sz="3600" b="1" dirty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INCORPORACIÓN DE OPINIÓN Y SEGUIMIENTO (</a:t>
            </a:r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MAYO 2022)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7" ma:contentTypeDescription="Create a new document." ma:contentTypeScope="" ma:versionID="04431ce7e10408fb6c7a53f6c08f3b18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65d7db909ad141d4c616ad4a86a95de8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1EBE6-C297-4100-9967-8B08CBD33559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d8ade204-0f6d-48f1-bbae-e267fdd38667"/>
    <ds:schemaRef ds:uri="cb65d321-00c9-499e-82f5-d77c4397f6e3"/>
  </ds:schemaRefs>
</ds:datastoreItem>
</file>

<file path=customXml/itemProps2.xml><?xml version="1.0" encoding="utf-8"?>
<ds:datastoreItem xmlns:ds="http://schemas.openxmlformats.org/officeDocument/2006/customXml" ds:itemID="{4E9366A3-0762-4F0E-9514-32D55A21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17759</TotalTime>
  <Words>1173</Words>
  <Application>Microsoft Office PowerPoint</Application>
  <PresentationFormat>Panorámica</PresentationFormat>
  <Paragraphs>144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Gill Sans</vt:lpstr>
      <vt:lpstr>Thème Office</vt:lpstr>
      <vt:lpstr>Presentación de PowerPoint</vt:lpstr>
      <vt:lpstr>¿QUÉ ES LA RENDICIÓN DE CUENTAS?</vt:lpstr>
      <vt:lpstr>¿QUIÉN RINDE CUENTAS?</vt:lpstr>
      <vt:lpstr>COORDINACIÓN CON EL CONSEJO DE PARTICIPACIÓN CIUDADANA Y CONTROL SOCIAL</vt:lpstr>
      <vt:lpstr>FASES PARA EL PROCESO DE RENDICIÓN DE CUENTAS EN EL AÑO 2022</vt:lpstr>
      <vt:lpstr>FASE 1: PLANIFICACIÓN (ENERO – FEBRERO 2022)</vt:lpstr>
      <vt:lpstr>FASE 2: EVALUACIÓN E INFORME (MARZO 2022)</vt:lpstr>
      <vt:lpstr>FASE 3: DELIBERACIÓN (ABRIL 2022)</vt:lpstr>
      <vt:lpstr>FASE 4: INCORPORACIÓN DE OPINIÓN Y SEGUIMIENTO (MAYO 2022)</vt:lpstr>
      <vt:lpstr> CONFORMACIÓN DE COMISIONES MIXTAS PARA EL PROCESO DE RENDICIÓN DE CUENTAS</vt:lpstr>
      <vt:lpstr>RENDICIÓN DE CUENTAS-ENTIDADES CATASTRADAS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cflores@iom.int</dc:creator>
  <cp:lastModifiedBy>Maria Jose Escobar Vera</cp:lastModifiedBy>
  <cp:revision>836</cp:revision>
  <dcterms:created xsi:type="dcterms:W3CDTF">2018-02-07T13:14:28Z</dcterms:created>
  <dcterms:modified xsi:type="dcterms:W3CDTF">2022-01-24T16:47:20Z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</Properties>
</file>