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7"/>
  </p:notesMasterIdLst>
  <p:sldIdLst>
    <p:sldId id="369" r:id="rId5"/>
    <p:sldId id="513" r:id="rId6"/>
    <p:sldId id="541" r:id="rId7"/>
    <p:sldId id="543" r:id="rId8"/>
    <p:sldId id="540" r:id="rId9"/>
    <p:sldId id="544" r:id="rId10"/>
    <p:sldId id="546" r:id="rId11"/>
    <p:sldId id="547" r:id="rId12"/>
    <p:sldId id="549" r:id="rId13"/>
    <p:sldId id="555" r:id="rId14"/>
    <p:sldId id="556" r:id="rId15"/>
    <p:sldId id="50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89B"/>
    <a:srgbClr val="003366"/>
    <a:srgbClr val="00196D"/>
    <a:srgbClr val="6C2BD2"/>
    <a:srgbClr val="0033A0"/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784BE-C630-4BD2-BD07-385E2273FDC5}" v="58" dt="2020-05-14T21:55:2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3" autoAdjust="0"/>
    <p:restoredTop sz="91023" autoAdjust="0"/>
  </p:normalViewPr>
  <p:slideViewPr>
    <p:cSldViewPr snapToGrid="0" snapToObjects="1">
      <p:cViewPr varScale="1">
        <p:scale>
          <a:sx n="84" d="100"/>
          <a:sy n="84" d="100"/>
        </p:scale>
        <p:origin x="60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Fernanda García Oquendo" userId="939942edda86ccf3" providerId="LiveId" clId="{E24784BE-C630-4BD2-BD07-385E2273FDC5}"/>
    <pc:docChg chg="undo custSel addSld delSld modSld sldOrd">
      <pc:chgData name="María Fernanda García Oquendo" userId="939942edda86ccf3" providerId="LiveId" clId="{E24784BE-C630-4BD2-BD07-385E2273FDC5}" dt="2020-05-14T21:55:22.711" v="3951"/>
      <pc:docMkLst>
        <pc:docMk/>
      </pc:docMkLst>
      <pc:sldChg chg="modNotesTx">
        <pc:chgData name="María Fernanda García Oquendo" userId="939942edda86ccf3" providerId="LiveId" clId="{E24784BE-C630-4BD2-BD07-385E2273FDC5}" dt="2020-05-14T21:45:11.404" v="2319" actId="20577"/>
        <pc:sldMkLst>
          <pc:docMk/>
          <pc:sldMk cId="3040299372" sldId="274"/>
        </pc:sldMkLst>
      </pc:sldChg>
      <pc:sldChg chg="modSp">
        <pc:chgData name="María Fernanda García Oquendo" userId="939942edda86ccf3" providerId="LiveId" clId="{E24784BE-C630-4BD2-BD07-385E2273FDC5}" dt="2020-05-14T02:15:04.412" v="481" actId="20577"/>
        <pc:sldMkLst>
          <pc:docMk/>
          <pc:sldMk cId="2867249321" sldId="275"/>
        </pc:sldMkLst>
        <pc:spChg chg="mod">
          <ac:chgData name="María Fernanda García Oquendo" userId="939942edda86ccf3" providerId="LiveId" clId="{E24784BE-C630-4BD2-BD07-385E2273FDC5}" dt="2020-05-14T02:15:04.412" v="481" actId="20577"/>
          <ac:spMkLst>
            <pc:docMk/>
            <pc:sldMk cId="2867249321" sldId="275"/>
            <ac:spMk id="2" creationId="{9B8A0665-951C-2144-80A4-2B45AE889453}"/>
          </ac:spMkLst>
        </pc:spChg>
      </pc:sldChg>
      <pc:sldChg chg="addSp delSp modSp ord modNotesTx">
        <pc:chgData name="María Fernanda García Oquendo" userId="939942edda86ccf3" providerId="LiveId" clId="{E24784BE-C630-4BD2-BD07-385E2273FDC5}" dt="2020-05-14T21:48:36.645" v="2684" actId="20577"/>
        <pc:sldMkLst>
          <pc:docMk/>
          <pc:sldMk cId="4143880788" sldId="286"/>
        </pc:sldMkLst>
        <pc:spChg chg="mod">
          <ac:chgData name="María Fernanda García Oquendo" userId="939942edda86ccf3" providerId="LiveId" clId="{E24784BE-C630-4BD2-BD07-385E2273FDC5}" dt="2020-05-14T02:45:27.113" v="647" actId="13926"/>
          <ac:spMkLst>
            <pc:docMk/>
            <pc:sldMk cId="4143880788" sldId="286"/>
            <ac:spMk id="4" creationId="{BC0611DE-9AF2-44EC-8629-53AC4737C3FA}"/>
          </ac:spMkLst>
        </pc:spChg>
        <pc:spChg chg="mod">
          <ac:chgData name="María Fernanda García Oquendo" userId="939942edda86ccf3" providerId="LiveId" clId="{E24784BE-C630-4BD2-BD07-385E2273FDC5}" dt="2020-05-14T02:25:30.460" v="514" actId="1076"/>
          <ac:spMkLst>
            <pc:docMk/>
            <pc:sldMk cId="4143880788" sldId="286"/>
            <ac:spMk id="25" creationId="{00D1306F-1E03-41B4-A3A6-C6A091BA2E41}"/>
          </ac:spMkLst>
        </pc:spChg>
        <pc:grpChg chg="add del mod">
          <ac:chgData name="María Fernanda García Oquendo" userId="939942edda86ccf3" providerId="LiveId" clId="{E24784BE-C630-4BD2-BD07-385E2273FDC5}" dt="2020-05-14T02:24:29.064" v="509" actId="478"/>
          <ac:grpSpMkLst>
            <pc:docMk/>
            <pc:sldMk cId="4143880788" sldId="286"/>
            <ac:grpSpMk id="7" creationId="{0B008DC6-82B1-4F59-BC54-232A37E16456}"/>
          </ac:grpSpMkLst>
        </pc:grpChg>
        <pc:grpChg chg="add mod">
          <ac:chgData name="María Fernanda García Oquendo" userId="939942edda86ccf3" providerId="LiveId" clId="{E24784BE-C630-4BD2-BD07-385E2273FDC5}" dt="2020-05-14T02:25:24.414" v="513" actId="1076"/>
          <ac:grpSpMkLst>
            <pc:docMk/>
            <pc:sldMk cId="4143880788" sldId="286"/>
            <ac:grpSpMk id="22" creationId="{60173FF6-E1F5-4C46-942C-2697DCFE5C79}"/>
          </ac:grpSpMkLst>
        </pc:grpChg>
        <pc:graphicFrameChg chg="add mod modGraphic">
          <ac:chgData name="María Fernanda García Oquendo" userId="939942edda86ccf3" providerId="LiveId" clId="{E24784BE-C630-4BD2-BD07-385E2273FDC5}" dt="2020-05-14T02:49:36.341" v="853" actId="20577"/>
          <ac:graphicFrameMkLst>
            <pc:docMk/>
            <pc:sldMk cId="4143880788" sldId="286"/>
            <ac:graphicFrameMk id="5" creationId="{0C15E704-D05F-4A6C-82C8-85148845D5E5}"/>
          </ac:graphicFrameMkLst>
        </pc:graphicFrameChg>
        <pc:picChg chg="del">
          <ac:chgData name="María Fernanda García Oquendo" userId="939942edda86ccf3" providerId="LiveId" clId="{E24784BE-C630-4BD2-BD07-385E2273FDC5}" dt="2020-05-14T02:20:38.551" v="484" actId="478"/>
          <ac:picMkLst>
            <pc:docMk/>
            <pc:sldMk cId="4143880788" sldId="286"/>
            <ac:picMk id="3" creationId="{CA7692AE-184C-43FC-A7AB-CC2BF44B44C7}"/>
          </ac:picMkLst>
        </pc:picChg>
        <pc:picChg chg="add del mod">
          <ac:chgData name="María Fernanda García Oquendo" userId="939942edda86ccf3" providerId="LiveId" clId="{E24784BE-C630-4BD2-BD07-385E2273FDC5}" dt="2020-05-14T02:24:32.249" v="510" actId="478"/>
          <ac:picMkLst>
            <pc:docMk/>
            <pc:sldMk cId="4143880788" sldId="286"/>
            <ac:picMk id="6" creationId="{618BAC27-BAE3-4EBD-B4AC-3F219376229B}"/>
          </ac:picMkLst>
        </pc:picChg>
        <pc:picChg chg="add mod">
          <ac:chgData name="María Fernanda García Oquendo" userId="939942edda86ccf3" providerId="LiveId" clId="{E24784BE-C630-4BD2-BD07-385E2273FDC5}" dt="2020-05-14T02:25:24.414" v="513" actId="1076"/>
          <ac:picMkLst>
            <pc:docMk/>
            <pc:sldMk cId="4143880788" sldId="286"/>
            <ac:picMk id="21" creationId="{426C1838-E5F6-4798-8334-F796624ED183}"/>
          </ac:picMkLst>
        </pc:picChg>
      </pc:sldChg>
      <pc:sldChg chg="del">
        <pc:chgData name="María Fernanda García Oquendo" userId="939942edda86ccf3" providerId="LiveId" clId="{E24784BE-C630-4BD2-BD07-385E2273FDC5}" dt="2020-05-14T02:57:32.990" v="968" actId="2696"/>
        <pc:sldMkLst>
          <pc:docMk/>
          <pc:sldMk cId="3762083443" sldId="287"/>
        </pc:sldMkLst>
      </pc:sldChg>
      <pc:sldChg chg="del">
        <pc:chgData name="María Fernanda García Oquendo" userId="939942edda86ccf3" providerId="LiveId" clId="{E24784BE-C630-4BD2-BD07-385E2273FDC5}" dt="2020-05-14T02:57:40.621" v="972" actId="2696"/>
        <pc:sldMkLst>
          <pc:docMk/>
          <pc:sldMk cId="793573059" sldId="289"/>
        </pc:sldMkLst>
      </pc:sldChg>
      <pc:sldChg chg="del">
        <pc:chgData name="María Fernanda García Oquendo" userId="939942edda86ccf3" providerId="LiveId" clId="{E24784BE-C630-4BD2-BD07-385E2273FDC5}" dt="2020-05-14T02:57:50.924" v="975" actId="2696"/>
        <pc:sldMkLst>
          <pc:docMk/>
          <pc:sldMk cId="2860444684" sldId="290"/>
        </pc:sldMkLst>
      </pc:sldChg>
      <pc:sldChg chg="del">
        <pc:chgData name="María Fernanda García Oquendo" userId="939942edda86ccf3" providerId="LiveId" clId="{E24784BE-C630-4BD2-BD07-385E2273FDC5}" dt="2020-05-14T02:58:10.558" v="977" actId="2696"/>
        <pc:sldMkLst>
          <pc:docMk/>
          <pc:sldMk cId="3210453657" sldId="291"/>
        </pc:sldMkLst>
      </pc:sldChg>
      <pc:sldChg chg="del">
        <pc:chgData name="María Fernanda García Oquendo" userId="939942edda86ccf3" providerId="LiveId" clId="{E24784BE-C630-4BD2-BD07-385E2273FDC5}" dt="2020-05-14T02:57:34.316" v="969" actId="2696"/>
        <pc:sldMkLst>
          <pc:docMk/>
          <pc:sldMk cId="605500807" sldId="302"/>
        </pc:sldMkLst>
      </pc:sldChg>
      <pc:sldChg chg="del">
        <pc:chgData name="María Fernanda García Oquendo" userId="939942edda86ccf3" providerId="LiveId" clId="{E24784BE-C630-4BD2-BD07-385E2273FDC5}" dt="2020-05-14T02:58:12.216" v="978" actId="2696"/>
        <pc:sldMkLst>
          <pc:docMk/>
          <pc:sldMk cId="4214234530" sldId="303"/>
        </pc:sldMkLst>
      </pc:sldChg>
      <pc:sldChg chg="del">
        <pc:chgData name="María Fernanda García Oquendo" userId="939942edda86ccf3" providerId="LiveId" clId="{E24784BE-C630-4BD2-BD07-385E2273FDC5}" dt="2020-05-14T02:58:42.792" v="988" actId="2696"/>
        <pc:sldMkLst>
          <pc:docMk/>
          <pc:sldMk cId="4243281976" sldId="308"/>
        </pc:sldMkLst>
      </pc:sldChg>
      <pc:sldChg chg="del">
        <pc:chgData name="María Fernanda García Oquendo" userId="939942edda86ccf3" providerId="LiveId" clId="{E24784BE-C630-4BD2-BD07-385E2273FDC5}" dt="2020-05-14T02:59:03.575" v="995" actId="2696"/>
        <pc:sldMkLst>
          <pc:docMk/>
          <pc:sldMk cId="4076013886" sldId="309"/>
        </pc:sldMkLst>
      </pc:sldChg>
      <pc:sldChg chg="del">
        <pc:chgData name="María Fernanda García Oquendo" userId="939942edda86ccf3" providerId="LiveId" clId="{E24784BE-C630-4BD2-BD07-385E2273FDC5}" dt="2020-05-14T02:59:05.447" v="997" actId="2696"/>
        <pc:sldMkLst>
          <pc:docMk/>
          <pc:sldMk cId="4145182201" sldId="310"/>
        </pc:sldMkLst>
      </pc:sldChg>
      <pc:sldChg chg="del">
        <pc:chgData name="María Fernanda García Oquendo" userId="939942edda86ccf3" providerId="LiveId" clId="{E24784BE-C630-4BD2-BD07-385E2273FDC5}" dt="2020-05-14T02:59:10.828" v="1002" actId="2696"/>
        <pc:sldMkLst>
          <pc:docMk/>
          <pc:sldMk cId="2744422219" sldId="311"/>
        </pc:sldMkLst>
      </pc:sldChg>
      <pc:sldChg chg="modSp">
        <pc:chgData name="María Fernanda García Oquendo" userId="939942edda86ccf3" providerId="LiveId" clId="{E24784BE-C630-4BD2-BD07-385E2273FDC5}" dt="2020-05-14T02:59:17.351" v="1003" actId="6549"/>
        <pc:sldMkLst>
          <pc:docMk/>
          <pc:sldMk cId="4200160986" sldId="312"/>
        </pc:sldMkLst>
        <pc:spChg chg="mod">
          <ac:chgData name="María Fernanda García Oquendo" userId="939942edda86ccf3" providerId="LiveId" clId="{E24784BE-C630-4BD2-BD07-385E2273FDC5}" dt="2020-05-14T02:59:17.351" v="1003" actId="6549"/>
          <ac:spMkLst>
            <pc:docMk/>
            <pc:sldMk cId="4200160986" sldId="312"/>
            <ac:spMk id="4" creationId="{D3A96A46-C77F-4EE7-BDF3-4F8F2A245D78}"/>
          </ac:spMkLst>
        </pc:spChg>
      </pc:sldChg>
      <pc:sldChg chg="del">
        <pc:chgData name="María Fernanda García Oquendo" userId="939942edda86ccf3" providerId="LiveId" clId="{E24784BE-C630-4BD2-BD07-385E2273FDC5}" dt="2020-05-14T02:57:37.132" v="971" actId="2696"/>
        <pc:sldMkLst>
          <pc:docMk/>
          <pc:sldMk cId="1457704718" sldId="313"/>
        </pc:sldMkLst>
      </pc:sldChg>
      <pc:sldChg chg="del">
        <pc:chgData name="María Fernanda García Oquendo" userId="939942edda86ccf3" providerId="LiveId" clId="{E24784BE-C630-4BD2-BD07-385E2273FDC5}" dt="2020-05-14T02:58:05.064" v="976" actId="2696"/>
        <pc:sldMkLst>
          <pc:docMk/>
          <pc:sldMk cId="4294697487" sldId="315"/>
        </pc:sldMkLst>
      </pc:sldChg>
      <pc:sldChg chg="ord modNotesTx">
        <pc:chgData name="María Fernanda García Oquendo" userId="939942edda86ccf3" providerId="LiveId" clId="{E24784BE-C630-4BD2-BD07-385E2273FDC5}" dt="2020-05-14T21:55:22.711" v="3951"/>
        <pc:sldMkLst>
          <pc:docMk/>
          <pc:sldMk cId="1508922438" sldId="316"/>
        </pc:sldMkLst>
      </pc:sldChg>
      <pc:sldChg chg="del">
        <pc:chgData name="María Fernanda García Oquendo" userId="939942edda86ccf3" providerId="LiveId" clId="{E24784BE-C630-4BD2-BD07-385E2273FDC5}" dt="2020-05-14T02:58:18.932" v="981" actId="2696"/>
        <pc:sldMkLst>
          <pc:docMk/>
          <pc:sldMk cId="2306319152" sldId="318"/>
        </pc:sldMkLst>
      </pc:sldChg>
      <pc:sldChg chg="del">
        <pc:chgData name="María Fernanda García Oquendo" userId="939942edda86ccf3" providerId="LiveId" clId="{E24784BE-C630-4BD2-BD07-385E2273FDC5}" dt="2020-05-14T02:59:06.248" v="998" actId="2696"/>
        <pc:sldMkLst>
          <pc:docMk/>
          <pc:sldMk cId="978109730" sldId="322"/>
        </pc:sldMkLst>
      </pc:sldChg>
      <pc:sldChg chg="del">
        <pc:chgData name="María Fernanda García Oquendo" userId="939942edda86ccf3" providerId="LiveId" clId="{E24784BE-C630-4BD2-BD07-385E2273FDC5}" dt="2020-05-14T02:59:08.023" v="1000" actId="2696"/>
        <pc:sldMkLst>
          <pc:docMk/>
          <pc:sldMk cId="2602406403" sldId="323"/>
        </pc:sldMkLst>
      </pc:sldChg>
      <pc:sldChg chg="del">
        <pc:chgData name="María Fernanda García Oquendo" userId="939942edda86ccf3" providerId="LiveId" clId="{E24784BE-C630-4BD2-BD07-385E2273FDC5}" dt="2020-05-14T02:57:43.310" v="973" actId="2696"/>
        <pc:sldMkLst>
          <pc:docMk/>
          <pc:sldMk cId="3796745168" sldId="324"/>
        </pc:sldMkLst>
      </pc:sldChg>
      <pc:sldChg chg="del">
        <pc:chgData name="María Fernanda García Oquendo" userId="939942edda86ccf3" providerId="LiveId" clId="{E24784BE-C630-4BD2-BD07-385E2273FDC5}" dt="2020-05-14T02:58:33.675" v="983" actId="2696"/>
        <pc:sldMkLst>
          <pc:docMk/>
          <pc:sldMk cId="2725015283" sldId="325"/>
        </pc:sldMkLst>
      </pc:sldChg>
      <pc:sldChg chg="del">
        <pc:chgData name="María Fernanda García Oquendo" userId="939942edda86ccf3" providerId="LiveId" clId="{E24784BE-C630-4BD2-BD07-385E2273FDC5}" dt="2020-05-14T02:58:36.896" v="985" actId="2696"/>
        <pc:sldMkLst>
          <pc:docMk/>
          <pc:sldMk cId="3714104704" sldId="327"/>
        </pc:sldMkLst>
      </pc:sldChg>
      <pc:sldChg chg="del">
        <pc:chgData name="María Fernanda García Oquendo" userId="939942edda86ccf3" providerId="LiveId" clId="{E24784BE-C630-4BD2-BD07-385E2273FDC5}" dt="2020-05-14T02:58:41.405" v="987" actId="2696"/>
        <pc:sldMkLst>
          <pc:docMk/>
          <pc:sldMk cId="2441556570" sldId="328"/>
        </pc:sldMkLst>
      </pc:sldChg>
      <pc:sldChg chg="del">
        <pc:chgData name="María Fernanda García Oquendo" userId="939942edda86ccf3" providerId="LiveId" clId="{E24784BE-C630-4BD2-BD07-385E2273FDC5}" dt="2020-05-14T02:58:49.473" v="990" actId="2696"/>
        <pc:sldMkLst>
          <pc:docMk/>
          <pc:sldMk cId="3766260216" sldId="329"/>
        </pc:sldMkLst>
      </pc:sldChg>
      <pc:sldChg chg="del">
        <pc:chgData name="María Fernanda García Oquendo" userId="939942edda86ccf3" providerId="LiveId" clId="{E24784BE-C630-4BD2-BD07-385E2273FDC5}" dt="2020-05-14T02:58:59.773" v="992" actId="2696"/>
        <pc:sldMkLst>
          <pc:docMk/>
          <pc:sldMk cId="811130120" sldId="330"/>
        </pc:sldMkLst>
      </pc:sldChg>
      <pc:sldChg chg="del">
        <pc:chgData name="María Fernanda García Oquendo" userId="939942edda86ccf3" providerId="LiveId" clId="{E24784BE-C630-4BD2-BD07-385E2273FDC5}" dt="2020-05-14T02:59:01.091" v="993" actId="2696"/>
        <pc:sldMkLst>
          <pc:docMk/>
          <pc:sldMk cId="511957262" sldId="331"/>
        </pc:sldMkLst>
      </pc:sldChg>
      <pc:sldChg chg="del">
        <pc:chgData name="María Fernanda García Oquendo" userId="939942edda86ccf3" providerId="LiveId" clId="{E24784BE-C630-4BD2-BD07-385E2273FDC5}" dt="2020-05-14T02:58:43.995" v="989" actId="2696"/>
        <pc:sldMkLst>
          <pc:docMk/>
          <pc:sldMk cId="758891487" sldId="332"/>
        </pc:sldMkLst>
      </pc:sldChg>
      <pc:sldChg chg="del">
        <pc:chgData name="María Fernanda García Oquendo" userId="939942edda86ccf3" providerId="LiveId" clId="{E24784BE-C630-4BD2-BD07-385E2273FDC5}" dt="2020-05-14T02:59:02.479" v="994" actId="2696"/>
        <pc:sldMkLst>
          <pc:docMk/>
          <pc:sldMk cId="437520893" sldId="333"/>
        </pc:sldMkLst>
      </pc:sldChg>
      <pc:sldChg chg="del">
        <pc:chgData name="María Fernanda García Oquendo" userId="939942edda86ccf3" providerId="LiveId" clId="{E24784BE-C630-4BD2-BD07-385E2273FDC5}" dt="2020-05-14T02:57:35.481" v="970" actId="2696"/>
        <pc:sldMkLst>
          <pc:docMk/>
          <pc:sldMk cId="3436458264" sldId="334"/>
        </pc:sldMkLst>
      </pc:sldChg>
      <pc:sldChg chg="del">
        <pc:chgData name="María Fernanda García Oquendo" userId="939942edda86ccf3" providerId="LiveId" clId="{E24784BE-C630-4BD2-BD07-385E2273FDC5}" dt="2020-05-14T02:58:15.354" v="979" actId="2696"/>
        <pc:sldMkLst>
          <pc:docMk/>
          <pc:sldMk cId="1257110136" sldId="335"/>
        </pc:sldMkLst>
      </pc:sldChg>
      <pc:sldChg chg="del">
        <pc:chgData name="María Fernanda García Oquendo" userId="939942edda86ccf3" providerId="LiveId" clId="{E24784BE-C630-4BD2-BD07-385E2273FDC5}" dt="2020-05-14T02:58:57.471" v="991" actId="2696"/>
        <pc:sldMkLst>
          <pc:docMk/>
          <pc:sldMk cId="198982735" sldId="337"/>
        </pc:sldMkLst>
      </pc:sldChg>
      <pc:sldChg chg="del">
        <pc:chgData name="María Fernanda García Oquendo" userId="939942edda86ccf3" providerId="LiveId" clId="{E24784BE-C630-4BD2-BD07-385E2273FDC5}" dt="2020-05-14T02:58:16.873" v="980" actId="2696"/>
        <pc:sldMkLst>
          <pc:docMk/>
          <pc:sldMk cId="177103125" sldId="338"/>
        </pc:sldMkLst>
      </pc:sldChg>
      <pc:sldChg chg="del">
        <pc:chgData name="María Fernanda García Oquendo" userId="939942edda86ccf3" providerId="LiveId" clId="{E24784BE-C630-4BD2-BD07-385E2273FDC5}" dt="2020-05-14T02:58:31.799" v="982" actId="2696"/>
        <pc:sldMkLst>
          <pc:docMk/>
          <pc:sldMk cId="1990885761" sldId="339"/>
        </pc:sldMkLst>
      </pc:sldChg>
      <pc:sldChg chg="del">
        <pc:chgData name="María Fernanda García Oquendo" userId="939942edda86ccf3" providerId="LiveId" clId="{E24784BE-C630-4BD2-BD07-385E2273FDC5}" dt="2020-05-14T02:58:35.146" v="984" actId="2696"/>
        <pc:sldMkLst>
          <pc:docMk/>
          <pc:sldMk cId="1686423625" sldId="340"/>
        </pc:sldMkLst>
      </pc:sldChg>
      <pc:sldChg chg="del">
        <pc:chgData name="María Fernanda García Oquendo" userId="939942edda86ccf3" providerId="LiveId" clId="{E24784BE-C630-4BD2-BD07-385E2273FDC5}" dt="2020-05-14T02:59:04.461" v="996" actId="2696"/>
        <pc:sldMkLst>
          <pc:docMk/>
          <pc:sldMk cId="1104168671" sldId="342"/>
        </pc:sldMkLst>
      </pc:sldChg>
      <pc:sldChg chg="del">
        <pc:chgData name="María Fernanda García Oquendo" userId="939942edda86ccf3" providerId="LiveId" clId="{E24784BE-C630-4BD2-BD07-385E2273FDC5}" dt="2020-05-14T02:59:07.018" v="999" actId="2696"/>
        <pc:sldMkLst>
          <pc:docMk/>
          <pc:sldMk cId="2924891484" sldId="343"/>
        </pc:sldMkLst>
      </pc:sldChg>
      <pc:sldChg chg="del">
        <pc:chgData name="María Fernanda García Oquendo" userId="939942edda86ccf3" providerId="LiveId" clId="{E24784BE-C630-4BD2-BD07-385E2273FDC5}" dt="2020-05-14T02:59:08.878" v="1001" actId="2696"/>
        <pc:sldMkLst>
          <pc:docMk/>
          <pc:sldMk cId="3349476924" sldId="344"/>
        </pc:sldMkLst>
      </pc:sldChg>
      <pc:sldChg chg="del">
        <pc:chgData name="María Fernanda García Oquendo" userId="939942edda86ccf3" providerId="LiveId" clId="{E24784BE-C630-4BD2-BD07-385E2273FDC5}" dt="2020-05-14T02:57:47.288" v="974" actId="2696"/>
        <pc:sldMkLst>
          <pc:docMk/>
          <pc:sldMk cId="2086160048" sldId="345"/>
        </pc:sldMkLst>
      </pc:sldChg>
      <pc:sldChg chg="del">
        <pc:chgData name="María Fernanda García Oquendo" userId="939942edda86ccf3" providerId="LiveId" clId="{E24784BE-C630-4BD2-BD07-385E2273FDC5}" dt="2020-05-14T02:43:43.795" v="609" actId="2696"/>
        <pc:sldMkLst>
          <pc:docMk/>
          <pc:sldMk cId="1107645857" sldId="346"/>
        </pc:sldMkLst>
      </pc:sldChg>
      <pc:sldChg chg="del">
        <pc:chgData name="María Fernanda García Oquendo" userId="939942edda86ccf3" providerId="LiveId" clId="{E24784BE-C630-4BD2-BD07-385E2273FDC5}" dt="2020-05-14T02:58:38.985" v="986" actId="2696"/>
        <pc:sldMkLst>
          <pc:docMk/>
          <pc:sldMk cId="404662335" sldId="347"/>
        </pc:sldMkLst>
      </pc:sldChg>
      <pc:sldChg chg="del">
        <pc:chgData name="María Fernanda García Oquendo" userId="939942edda86ccf3" providerId="LiveId" clId="{E24784BE-C630-4BD2-BD07-385E2273FDC5}" dt="2020-05-14T02:17:20.077" v="483" actId="2696"/>
        <pc:sldMkLst>
          <pc:docMk/>
          <pc:sldMk cId="864357641" sldId="348"/>
        </pc:sldMkLst>
      </pc:sldChg>
      <pc:sldChg chg="del">
        <pc:chgData name="María Fernanda García Oquendo" userId="939942edda86ccf3" providerId="LiveId" clId="{E24784BE-C630-4BD2-BD07-385E2273FDC5}" dt="2020-05-14T02:17:13.295" v="482" actId="2696"/>
        <pc:sldMkLst>
          <pc:docMk/>
          <pc:sldMk cId="1381618071" sldId="349"/>
        </pc:sldMkLst>
      </pc:sldChg>
      <pc:sldChg chg="ord">
        <pc:chgData name="María Fernanda García Oquendo" userId="939942edda86ccf3" providerId="LiveId" clId="{E24784BE-C630-4BD2-BD07-385E2273FDC5}" dt="2020-05-14T02:59:22.007" v="1004"/>
        <pc:sldMkLst>
          <pc:docMk/>
          <pc:sldMk cId="77668322" sldId="350"/>
        </pc:sldMkLst>
      </pc:sldChg>
      <pc:sldChg chg="modSp modNotesTx">
        <pc:chgData name="María Fernanda García Oquendo" userId="939942edda86ccf3" providerId="LiveId" clId="{E24784BE-C630-4BD2-BD07-385E2273FDC5}" dt="2020-05-14T21:46:18.427" v="2452" actId="20577"/>
        <pc:sldMkLst>
          <pc:docMk/>
          <pc:sldMk cId="1250106155" sldId="351"/>
        </pc:sldMkLst>
        <pc:spChg chg="mod">
          <ac:chgData name="María Fernanda García Oquendo" userId="939942edda86ccf3" providerId="LiveId" clId="{E24784BE-C630-4BD2-BD07-385E2273FDC5}" dt="2020-05-14T21:07:20.638" v="1121" actId="20577"/>
          <ac:spMkLst>
            <pc:docMk/>
            <pc:sldMk cId="1250106155" sldId="351"/>
            <ac:spMk id="2" creationId="{9B8A0665-951C-2144-80A4-2B45AE889453}"/>
          </ac:spMkLst>
        </pc:spChg>
        <pc:spChg chg="mod">
          <ac:chgData name="María Fernanda García Oquendo" userId="939942edda86ccf3" providerId="LiveId" clId="{E24784BE-C630-4BD2-BD07-385E2273FDC5}" dt="2020-05-14T02:42:41.718" v="606" actId="1076"/>
          <ac:spMkLst>
            <pc:docMk/>
            <pc:sldMk cId="1250106155" sldId="351"/>
            <ac:spMk id="4" creationId="{ED8E9E4C-AC57-AC40-A233-7EB980558B33}"/>
          </ac:spMkLst>
        </pc:spChg>
      </pc:sldChg>
      <pc:sldChg chg="addSp delSp modSp modNotesTx">
        <pc:chgData name="María Fernanda García Oquendo" userId="939942edda86ccf3" providerId="LiveId" clId="{E24784BE-C630-4BD2-BD07-385E2273FDC5}" dt="2020-05-14T21:50:43.074" v="3135" actId="20577"/>
        <pc:sldMkLst>
          <pc:docMk/>
          <pc:sldMk cId="913700146" sldId="352"/>
        </pc:sldMkLst>
        <pc:spChg chg="del">
          <ac:chgData name="María Fernanda García Oquendo" userId="939942edda86ccf3" providerId="LiveId" clId="{E24784BE-C630-4BD2-BD07-385E2273FDC5}" dt="2020-05-14T02:06:59.724" v="56" actId="478"/>
          <ac:spMkLst>
            <pc:docMk/>
            <pc:sldMk cId="913700146" sldId="352"/>
            <ac:spMk id="2" creationId="{9B8A0665-951C-2144-80A4-2B45AE889453}"/>
          </ac:spMkLst>
        </pc:spChg>
        <pc:spChg chg="mod">
          <ac:chgData name="María Fernanda García Oquendo" userId="939942edda86ccf3" providerId="LiveId" clId="{E24784BE-C630-4BD2-BD07-385E2273FDC5}" dt="2020-05-14T02:43:23.196" v="608" actId="1076"/>
          <ac:spMkLst>
            <pc:docMk/>
            <pc:sldMk cId="913700146" sldId="352"/>
            <ac:spMk id="4" creationId="{ED8E9E4C-AC57-AC40-A233-7EB980558B33}"/>
          </ac:spMkLst>
        </pc:spChg>
        <pc:spChg chg="add del mod">
          <ac:chgData name="María Fernanda García Oquendo" userId="939942edda86ccf3" providerId="LiveId" clId="{E24784BE-C630-4BD2-BD07-385E2273FDC5}" dt="2020-05-14T02:31:40.612" v="553" actId="478"/>
          <ac:spMkLst>
            <pc:docMk/>
            <pc:sldMk cId="913700146" sldId="352"/>
            <ac:spMk id="5" creationId="{45705D0D-E860-446D-8645-CBAC6E772768}"/>
          </ac:spMkLst>
        </pc:spChg>
        <pc:spChg chg="add mod">
          <ac:chgData name="María Fernanda García Oquendo" userId="939942edda86ccf3" providerId="LiveId" clId="{E24784BE-C630-4BD2-BD07-385E2273FDC5}" dt="2020-05-14T02:43:11.802" v="607" actId="1076"/>
          <ac:spMkLst>
            <pc:docMk/>
            <pc:sldMk cId="913700146" sldId="352"/>
            <ac:spMk id="6" creationId="{EF11636E-F8FC-4738-8776-6A8B046ACD4E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9" creationId="{FE8B2664-8B33-4088-BD6D-49736561EAFA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10" creationId="{517FC325-6AE0-4D41-8060-D06F89668C96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11" creationId="{8AAF239B-4189-4305-B8D7-A460FD81779E}"/>
          </ac:spMkLst>
        </pc:spChg>
        <pc:graphicFrameChg chg="add del mod">
          <ac:chgData name="María Fernanda García Oquendo" userId="939942edda86ccf3" providerId="LiveId" clId="{E24784BE-C630-4BD2-BD07-385E2273FDC5}" dt="2020-05-14T02:36:23.455" v="569" actId="478"/>
          <ac:graphicFrameMkLst>
            <pc:docMk/>
            <pc:sldMk cId="913700146" sldId="352"/>
            <ac:graphicFrameMk id="7" creationId="{81F139E8-0B2D-4F03-A628-CE0749A7CC59}"/>
          </ac:graphicFrameMkLst>
        </pc:graphicFrameChg>
        <pc:graphicFrameChg chg="add del">
          <ac:chgData name="María Fernanda García Oquendo" userId="939942edda86ccf3" providerId="LiveId" clId="{E24784BE-C630-4BD2-BD07-385E2273FDC5}" dt="2020-05-14T02:33:06.210" v="558"/>
          <ac:graphicFrameMkLst>
            <pc:docMk/>
            <pc:sldMk cId="913700146" sldId="352"/>
            <ac:graphicFrameMk id="8" creationId="{A21D1E0F-6945-4C69-A0BE-0090D292E44D}"/>
          </ac:graphicFrameMkLst>
        </pc:graphicFrameChg>
        <pc:graphicFrameChg chg="add mod modGraphic">
          <ac:chgData name="María Fernanda García Oquendo" userId="939942edda86ccf3" providerId="LiveId" clId="{E24784BE-C630-4BD2-BD07-385E2273FDC5}" dt="2020-05-14T21:18:01.927" v="1404" actId="20577"/>
          <ac:graphicFrameMkLst>
            <pc:docMk/>
            <pc:sldMk cId="913700146" sldId="352"/>
            <ac:graphicFrameMk id="12" creationId="{427ADDD8-FC93-4D77-9588-FBBE9B8E82F9}"/>
          </ac:graphicFrameMkLst>
        </pc:graphicFrameChg>
        <pc:graphicFrameChg chg="add del mod modGraphic">
          <ac:chgData name="María Fernanda García Oquendo" userId="939942edda86ccf3" providerId="LiveId" clId="{E24784BE-C630-4BD2-BD07-385E2273FDC5}" dt="2020-05-14T02:39:42.339" v="598" actId="478"/>
          <ac:graphicFrameMkLst>
            <pc:docMk/>
            <pc:sldMk cId="913700146" sldId="352"/>
            <ac:graphicFrameMk id="13" creationId="{B3019384-65E9-41A4-BD30-12AFE77F40C5}"/>
          </ac:graphicFrameMkLst>
        </pc:graphicFrameChg>
        <pc:graphicFrameChg chg="add mod">
          <ac:chgData name="María Fernanda García Oquendo" userId="939942edda86ccf3" providerId="LiveId" clId="{E24784BE-C630-4BD2-BD07-385E2273FDC5}" dt="2020-05-14T02:40:53.563" v="601" actId="207"/>
          <ac:graphicFrameMkLst>
            <pc:docMk/>
            <pc:sldMk cId="913700146" sldId="352"/>
            <ac:graphicFrameMk id="14" creationId="{CC270C6E-B195-427A-80B9-7F62166F72EE}"/>
          </ac:graphicFrameMkLst>
        </pc:graphicFrameChg>
        <pc:graphicFrameChg chg="add mod modGraphic">
          <ac:chgData name="María Fernanda García Oquendo" userId="939942edda86ccf3" providerId="LiveId" clId="{E24784BE-C630-4BD2-BD07-385E2273FDC5}" dt="2020-05-14T02:50:03.015" v="856" actId="1076"/>
          <ac:graphicFrameMkLst>
            <pc:docMk/>
            <pc:sldMk cId="913700146" sldId="352"/>
            <ac:graphicFrameMk id="15" creationId="{F5554E02-E0BE-4D12-81DF-53A3FE1D7826}"/>
          </ac:graphicFrameMkLst>
        </pc:graphicFrameChg>
      </pc:sldChg>
      <pc:sldChg chg="addSp modSp add del">
        <pc:chgData name="María Fernanda García Oquendo" userId="939942edda86ccf3" providerId="LiveId" clId="{E24784BE-C630-4BD2-BD07-385E2273FDC5}" dt="2020-05-14T02:28:59.435" v="545" actId="2696"/>
        <pc:sldMkLst>
          <pc:docMk/>
          <pc:sldMk cId="885920260" sldId="353"/>
        </pc:sldMkLst>
        <pc:graphicFrameChg chg="add mod">
          <ac:chgData name="María Fernanda García Oquendo" userId="939942edda86ccf3" providerId="LiveId" clId="{E24784BE-C630-4BD2-BD07-385E2273FDC5}" dt="2020-05-14T02:28:41.387" v="544" actId="1035"/>
          <ac:graphicFrameMkLst>
            <pc:docMk/>
            <pc:sldMk cId="885920260" sldId="353"/>
            <ac:graphicFrameMk id="4" creationId="{7C99F049-C699-48A9-8FB6-87D664FC087D}"/>
          </ac:graphicFrameMkLst>
        </pc:graphicFrameChg>
      </pc:sldChg>
      <pc:sldChg chg="addSp delSp modSp add modNotesTx">
        <pc:chgData name="María Fernanda García Oquendo" userId="939942edda86ccf3" providerId="LiveId" clId="{E24784BE-C630-4BD2-BD07-385E2273FDC5}" dt="2020-05-14T21:53:36.335" v="3694" actId="20577"/>
        <pc:sldMkLst>
          <pc:docMk/>
          <pc:sldMk cId="4193403495" sldId="353"/>
        </pc:sldMkLst>
        <pc:spChg chg="del">
          <ac:chgData name="María Fernanda García Oquendo" userId="939942edda86ccf3" providerId="LiveId" clId="{E24784BE-C630-4BD2-BD07-385E2273FDC5}" dt="2020-05-14T02:52:35.614" v="896" actId="478"/>
          <ac:spMkLst>
            <pc:docMk/>
            <pc:sldMk cId="4193403495" sldId="353"/>
            <ac:spMk id="3" creationId="{F429E951-6F3A-4F2D-AC3B-D4E816D7DFD2}"/>
          </ac:spMkLst>
        </pc:spChg>
        <pc:spChg chg="mod">
          <ac:chgData name="María Fernanda García Oquendo" userId="939942edda86ccf3" providerId="LiveId" clId="{E24784BE-C630-4BD2-BD07-385E2273FDC5}" dt="2020-05-14T02:57:28.165" v="967" actId="20577"/>
          <ac:spMkLst>
            <pc:docMk/>
            <pc:sldMk cId="4193403495" sldId="353"/>
            <ac:spMk id="4" creationId="{D7E79121-3AE6-4BBD-9FF5-4DC4ED7DBD40}"/>
          </ac:spMkLst>
        </pc:spChg>
        <pc:graphicFrameChg chg="add mod">
          <ac:chgData name="María Fernanda García Oquendo" userId="939942edda86ccf3" providerId="LiveId" clId="{E24784BE-C630-4BD2-BD07-385E2273FDC5}" dt="2020-05-14T03:07:16.002" v="1049" actId="208"/>
          <ac:graphicFrameMkLst>
            <pc:docMk/>
            <pc:sldMk cId="4193403495" sldId="353"/>
            <ac:graphicFrameMk id="5" creationId="{2C7905A9-A859-4BAD-A874-415387414FAD}"/>
          </ac:graphicFrameMkLst>
        </pc:graphicFrameChg>
        <pc:graphicFrameChg chg="add mod">
          <ac:chgData name="María Fernanda García Oquendo" userId="939942edda86ccf3" providerId="LiveId" clId="{E24784BE-C630-4BD2-BD07-385E2273FDC5}" dt="2020-05-14T03:07:39.836" v="1051" actId="208"/>
          <ac:graphicFrameMkLst>
            <pc:docMk/>
            <pc:sldMk cId="4193403495" sldId="353"/>
            <ac:graphicFrameMk id="6" creationId="{7A4BBCE8-D00D-494B-9213-A230342E2B8B}"/>
          </ac:graphicFrameMkLst>
        </pc:graphicFrameChg>
      </pc:sldChg>
      <pc:sldChg chg="addSp delSp modSp add modNotesTx">
        <pc:chgData name="María Fernanda García Oquendo" userId="939942edda86ccf3" providerId="LiveId" clId="{E24784BE-C630-4BD2-BD07-385E2273FDC5}" dt="2020-05-14T21:54:44.885" v="3863" actId="20577"/>
        <pc:sldMkLst>
          <pc:docMk/>
          <pc:sldMk cId="802245185" sldId="354"/>
        </pc:sldMkLst>
        <pc:spChg chg="del">
          <ac:chgData name="María Fernanda García Oquendo" userId="939942edda86ccf3" providerId="LiveId" clId="{E24784BE-C630-4BD2-BD07-385E2273FDC5}" dt="2020-05-14T03:02:46.355" v="1024" actId="478"/>
          <ac:spMkLst>
            <pc:docMk/>
            <pc:sldMk cId="802245185" sldId="354"/>
            <ac:spMk id="2" creationId="{BAA613BA-FF3C-49C1-BB47-98225F7D88B7}"/>
          </ac:spMkLst>
        </pc:spChg>
        <pc:spChg chg="mod">
          <ac:chgData name="María Fernanda García Oquendo" userId="939942edda86ccf3" providerId="LiveId" clId="{E24784BE-C630-4BD2-BD07-385E2273FDC5}" dt="2020-05-14T03:03:28.514" v="1044" actId="20577"/>
          <ac:spMkLst>
            <pc:docMk/>
            <pc:sldMk cId="802245185" sldId="354"/>
            <ac:spMk id="4" creationId="{C9A555F3-30F0-4CFA-9B13-D9945562A9E0}"/>
          </ac:spMkLst>
        </pc:spChg>
        <pc:grpChg chg="add mod">
          <ac:chgData name="María Fernanda García Oquendo" userId="939942edda86ccf3" providerId="LiveId" clId="{E24784BE-C630-4BD2-BD07-385E2273FDC5}" dt="2020-05-14T03:04:44.807" v="1046" actId="164"/>
          <ac:grpSpMkLst>
            <pc:docMk/>
            <pc:sldMk cId="802245185" sldId="354"/>
            <ac:grpSpMk id="8" creationId="{81ED7DE2-32B7-4FEB-88CA-D1FCCA131DF7}"/>
          </ac:grpSpMkLst>
        </pc:grpChg>
        <pc:grpChg chg="add mod">
          <ac:chgData name="María Fernanda García Oquendo" userId="939942edda86ccf3" providerId="LiveId" clId="{E24784BE-C630-4BD2-BD07-385E2273FDC5}" dt="2020-05-14T21:31:20.424" v="1904" actId="1076"/>
          <ac:grpSpMkLst>
            <pc:docMk/>
            <pc:sldMk cId="802245185" sldId="354"/>
            <ac:grpSpMk id="37" creationId="{F5656EA6-9C89-41F3-9DE4-D81B3E2F4B71}"/>
          </ac:grpSpMkLst>
        </pc:grpChg>
        <pc:graphicFrameChg chg="add modGraphic">
          <ac:chgData name="María Fernanda García Oquendo" userId="939942edda86ccf3" providerId="LiveId" clId="{E24784BE-C630-4BD2-BD07-385E2273FDC5}" dt="2020-05-14T03:03:09.993" v="1027" actId="207"/>
          <ac:graphicFrameMkLst>
            <pc:docMk/>
            <pc:sldMk cId="802245185" sldId="354"/>
            <ac:graphicFrameMk id="6" creationId="{B9DABEF8-E898-4987-B2F5-A73A40CB1DD6}"/>
          </ac:graphicFrameMkLst>
        </pc:graphicFrameChg>
        <pc:picChg chg="add del">
          <ac:chgData name="María Fernanda García Oquendo" userId="939942edda86ccf3" providerId="LiveId" clId="{E24784BE-C630-4BD2-BD07-385E2273FDC5}" dt="2020-05-14T03:04:55.966" v="1048" actId="478"/>
          <ac:picMkLst>
            <pc:docMk/>
            <pc:sldMk cId="802245185" sldId="354"/>
            <ac:picMk id="5" creationId="{58D5BC91-430E-4069-A6DB-29B124BB25B6}"/>
          </ac:picMkLst>
        </pc:picChg>
        <pc:picChg chg="add mod">
          <ac:chgData name="María Fernanda García Oquendo" userId="939942edda86ccf3" providerId="LiveId" clId="{E24784BE-C630-4BD2-BD07-385E2273FDC5}" dt="2020-05-14T03:04:44.807" v="1046" actId="164"/>
          <ac:picMkLst>
            <pc:docMk/>
            <pc:sldMk cId="802245185" sldId="354"/>
            <ac:picMk id="7" creationId="{D2C2EB96-51A6-497C-8B69-997A3A230DDE}"/>
          </ac:picMkLst>
        </pc:picChg>
      </pc:sldChg>
      <pc:sldChg chg="delSp modSp add modNotesTx">
        <pc:chgData name="María Fernanda García Oquendo" userId="939942edda86ccf3" providerId="LiveId" clId="{E24784BE-C630-4BD2-BD07-385E2273FDC5}" dt="2020-05-14T21:54:08.753" v="3804" actId="20577"/>
        <pc:sldMkLst>
          <pc:docMk/>
          <pc:sldMk cId="2326666751" sldId="355"/>
        </pc:sldMkLst>
        <pc:graphicFrameChg chg="mod">
          <ac:chgData name="María Fernanda García Oquendo" userId="939942edda86ccf3" providerId="LiveId" clId="{E24784BE-C630-4BD2-BD07-385E2273FDC5}" dt="2020-05-14T03:09:06.602" v="1060" actId="255"/>
          <ac:graphicFrameMkLst>
            <pc:docMk/>
            <pc:sldMk cId="2326666751" sldId="355"/>
            <ac:graphicFrameMk id="5" creationId="{2C7905A9-A859-4BAD-A874-415387414FAD}"/>
          </ac:graphicFrameMkLst>
        </pc:graphicFrameChg>
        <pc:graphicFrameChg chg="del">
          <ac:chgData name="María Fernanda García Oquendo" userId="939942edda86ccf3" providerId="LiveId" clId="{E24784BE-C630-4BD2-BD07-385E2273FDC5}" dt="2020-05-14T03:08:08.831" v="1053" actId="478"/>
          <ac:graphicFrameMkLst>
            <pc:docMk/>
            <pc:sldMk cId="2326666751" sldId="355"/>
            <ac:graphicFrameMk id="6" creationId="{7A4BBCE8-D00D-494B-9213-A230342E2B8B}"/>
          </ac:graphicFrameMkLst>
        </pc:graphicFrameChg>
      </pc:sldChg>
    </pc:docChg>
  </pc:docChgLst>
  <pc:docChgLst>
    <pc:chgData name="María Fernanda García Oquendo" userId="939942edda86ccf3" providerId="LiveId" clId="{12B70323-1F5B-4A4D-8477-D891F3C2E0F5}"/>
    <pc:docChg chg="custSel addSld modSld">
      <pc:chgData name="María Fernanda García Oquendo" userId="939942edda86ccf3" providerId="LiveId" clId="{12B70323-1F5B-4A4D-8477-D891F3C2E0F5}" dt="2020-04-10T01:35:16.700" v="457"/>
      <pc:docMkLst>
        <pc:docMk/>
      </pc:docMkLst>
      <pc:sldChg chg="modSp">
        <pc:chgData name="María Fernanda García Oquendo" userId="939942edda86ccf3" providerId="LiveId" clId="{12B70323-1F5B-4A4D-8477-D891F3C2E0F5}" dt="2020-04-10T01:15:02.420" v="64" actId="6549"/>
        <pc:sldMkLst>
          <pc:docMk/>
          <pc:sldMk cId="3040299372" sldId="274"/>
        </pc:sldMkLst>
        <pc:spChg chg="mod">
          <ac:chgData name="María Fernanda García Oquendo" userId="939942edda86ccf3" providerId="LiveId" clId="{12B70323-1F5B-4A4D-8477-D891F3C2E0F5}" dt="2020-04-10T01:15:02.420" v="64" actId="6549"/>
          <ac:spMkLst>
            <pc:docMk/>
            <pc:sldMk cId="3040299372" sldId="274"/>
            <ac:spMk id="2" creationId="{8A64DA5A-6AE6-489D-B93F-B2010C2D311D}"/>
          </ac:spMkLst>
        </pc:spChg>
        <pc:spChg chg="mod">
          <ac:chgData name="María Fernanda García Oquendo" userId="939942edda86ccf3" providerId="LiveId" clId="{12B70323-1F5B-4A4D-8477-D891F3C2E0F5}" dt="2020-04-10T01:14:47.579" v="53" actId="20577"/>
          <ac:spMkLst>
            <pc:docMk/>
            <pc:sldMk cId="3040299372" sldId="274"/>
            <ac:spMk id="7" creationId="{E46E6403-E7B9-B84E-9EC4-577D18E9416F}"/>
          </ac:spMkLst>
        </pc:spChg>
      </pc:sldChg>
      <pc:sldChg chg="modSp">
        <pc:chgData name="María Fernanda García Oquendo" userId="939942edda86ccf3" providerId="LiveId" clId="{12B70323-1F5B-4A4D-8477-D891F3C2E0F5}" dt="2020-04-10T01:24:05.861" v="314" actId="255"/>
        <pc:sldMkLst>
          <pc:docMk/>
          <pc:sldMk cId="2867249321" sldId="275"/>
        </pc:sldMkLst>
        <pc:spChg chg="mod">
          <ac:chgData name="María Fernanda García Oquendo" userId="939942edda86ccf3" providerId="LiveId" clId="{12B70323-1F5B-4A4D-8477-D891F3C2E0F5}" dt="2020-04-10T01:24:05.861" v="314" actId="255"/>
          <ac:spMkLst>
            <pc:docMk/>
            <pc:sldMk cId="2867249321" sldId="275"/>
            <ac:spMk id="2" creationId="{9B8A0665-951C-2144-80A4-2B45AE889453}"/>
          </ac:spMkLst>
        </pc:spChg>
        <pc:spChg chg="mod">
          <ac:chgData name="María Fernanda García Oquendo" userId="939942edda86ccf3" providerId="LiveId" clId="{12B70323-1F5B-4A4D-8477-D891F3C2E0F5}" dt="2020-04-10T01:17:56.968" v="114" actId="20577"/>
          <ac:spMkLst>
            <pc:docMk/>
            <pc:sldMk cId="2867249321" sldId="275"/>
            <ac:spMk id="4" creationId="{ED8E9E4C-AC57-AC40-A233-7EB980558B33}"/>
          </ac:spMkLst>
        </pc:spChg>
      </pc:sldChg>
      <pc:sldChg chg="add">
        <pc:chgData name="María Fernanda García Oquendo" userId="939942edda86ccf3" providerId="LiveId" clId="{12B70323-1F5B-4A4D-8477-D891F3C2E0F5}" dt="2020-04-10T01:17:06.247" v="65"/>
        <pc:sldMkLst>
          <pc:docMk/>
          <pc:sldMk cId="1381618071" sldId="349"/>
        </pc:sldMkLst>
      </pc:sldChg>
      <pc:sldChg chg="modSp add">
        <pc:chgData name="María Fernanda García Oquendo" userId="939942edda86ccf3" providerId="LiveId" clId="{12B70323-1F5B-4A4D-8477-D891F3C2E0F5}" dt="2020-04-10T01:24:41.184" v="321" actId="20577"/>
        <pc:sldMkLst>
          <pc:docMk/>
          <pc:sldMk cId="77668322" sldId="350"/>
        </pc:sldMkLst>
        <pc:spChg chg="mod">
          <ac:chgData name="María Fernanda García Oquendo" userId="939942edda86ccf3" providerId="LiveId" clId="{12B70323-1F5B-4A4D-8477-D891F3C2E0F5}" dt="2020-04-10T01:24:41.184" v="321" actId="20577"/>
          <ac:spMkLst>
            <pc:docMk/>
            <pc:sldMk cId="77668322" sldId="350"/>
            <ac:spMk id="2" creationId="{16F99E6E-233E-476B-A441-B9FFC330AAB8}"/>
          </ac:spMkLst>
        </pc:spChg>
      </pc:sldChg>
      <pc:sldChg chg="modSp add">
        <pc:chgData name="María Fernanda García Oquendo" userId="939942edda86ccf3" providerId="LiveId" clId="{12B70323-1F5B-4A4D-8477-D891F3C2E0F5}" dt="2020-04-10T01:34:54.477" v="456" actId="255"/>
        <pc:sldMkLst>
          <pc:docMk/>
          <pc:sldMk cId="1250106155" sldId="351"/>
        </pc:sldMkLst>
        <pc:spChg chg="mod">
          <ac:chgData name="María Fernanda García Oquendo" userId="939942edda86ccf3" providerId="LiveId" clId="{12B70323-1F5B-4A4D-8477-D891F3C2E0F5}" dt="2020-04-10T01:34:54.477" v="456" actId="255"/>
          <ac:spMkLst>
            <pc:docMk/>
            <pc:sldMk cId="1250106155" sldId="351"/>
            <ac:spMk id="2" creationId="{9B8A0665-951C-2144-80A4-2B45AE889453}"/>
          </ac:spMkLst>
        </pc:spChg>
        <pc:spChg chg="mod">
          <ac:chgData name="María Fernanda García Oquendo" userId="939942edda86ccf3" providerId="LiveId" clId="{12B70323-1F5B-4A4D-8477-D891F3C2E0F5}" dt="2020-04-10T01:34:38.092" v="455" actId="1076"/>
          <ac:spMkLst>
            <pc:docMk/>
            <pc:sldMk cId="1250106155" sldId="351"/>
            <ac:spMk id="4" creationId="{ED8E9E4C-AC57-AC40-A233-7EB980558B33}"/>
          </ac:spMkLst>
        </pc:spChg>
      </pc:sldChg>
      <pc:sldChg chg="add">
        <pc:chgData name="María Fernanda García Oquendo" userId="939942edda86ccf3" providerId="LiveId" clId="{12B70323-1F5B-4A4D-8477-D891F3C2E0F5}" dt="2020-04-10T01:35:16.700" v="457"/>
        <pc:sldMkLst>
          <pc:docMk/>
          <pc:sldMk cId="913700146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9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6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4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2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=""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=""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=""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=""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2FA1364-0E22-4066-9A8F-4B553FB6BD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849607" y="217238"/>
            <a:ext cx="6140534" cy="6140534"/>
          </a:xfrm>
          <a:custGeom>
            <a:avLst/>
            <a:gdLst>
              <a:gd name="connsiteX0" fmla="*/ 3070267 w 6140534"/>
              <a:gd name="connsiteY0" fmla="*/ 0 h 6140534"/>
              <a:gd name="connsiteX1" fmla="*/ 6140534 w 6140534"/>
              <a:gd name="connsiteY1" fmla="*/ 3070267 h 6140534"/>
              <a:gd name="connsiteX2" fmla="*/ 3070267 w 6140534"/>
              <a:gd name="connsiteY2" fmla="*/ 6140534 h 6140534"/>
              <a:gd name="connsiteX3" fmla="*/ 0 w 6140534"/>
              <a:gd name="connsiteY3" fmla="*/ 3070267 h 6140534"/>
              <a:gd name="connsiteX4" fmla="*/ 3070267 w 6140534"/>
              <a:gd name="connsiteY4" fmla="*/ 0 h 614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0534" h="6140534">
                <a:moveTo>
                  <a:pt x="3070267" y="0"/>
                </a:moveTo>
                <a:cubicBezTo>
                  <a:pt x="4765929" y="0"/>
                  <a:pt x="6140534" y="1374605"/>
                  <a:pt x="6140534" y="3070267"/>
                </a:cubicBezTo>
                <a:cubicBezTo>
                  <a:pt x="6140534" y="4765929"/>
                  <a:pt x="4765929" y="6140534"/>
                  <a:pt x="3070267" y="6140534"/>
                </a:cubicBezTo>
                <a:cubicBezTo>
                  <a:pt x="1374605" y="6140534"/>
                  <a:pt x="0" y="4765929"/>
                  <a:pt x="0" y="3070267"/>
                </a:cubicBezTo>
                <a:cubicBezTo>
                  <a:pt x="0" y="1374605"/>
                  <a:pt x="1374605" y="0"/>
                  <a:pt x="30702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746B0C32-829A-4859-91E5-2B0E4EFF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828E7F4-338E-467C-8B7D-3D6A0417CF6F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C1F9BA-F286-4FAD-9FE7-CE80E6733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4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=""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=""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=""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=""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=""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=""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=""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=""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=""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=""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=""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=""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=""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  <p:sldLayoutId id="2147483663" r:id="rId13"/>
    <p:sldLayoutId id="2147483665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=""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4901" y="814258"/>
            <a:ext cx="5182612" cy="5180210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6" name="Freeform 5">
              <a:extLst>
                <a:ext uri="{FF2B5EF4-FFF2-40B4-BE49-F238E27FC236}">
                  <a16:creationId xmlns=""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">
              <a:extLst>
                <a:ext uri="{FF2B5EF4-FFF2-40B4-BE49-F238E27FC236}">
                  <a16:creationId xmlns=""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">
              <a:extLst>
                <a:ext uri="{FF2B5EF4-FFF2-40B4-BE49-F238E27FC236}">
                  <a16:creationId xmlns=""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">
              <a:extLst>
                <a:ext uri="{FF2B5EF4-FFF2-40B4-BE49-F238E27FC236}">
                  <a16:creationId xmlns=""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">
              <a:extLst>
                <a:ext uri="{FF2B5EF4-FFF2-40B4-BE49-F238E27FC236}">
                  <a16:creationId xmlns=""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">
              <a:extLst>
                <a:ext uri="{FF2B5EF4-FFF2-40B4-BE49-F238E27FC236}">
                  <a16:creationId xmlns=""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">
              <a:extLst>
                <a:ext uri="{FF2B5EF4-FFF2-40B4-BE49-F238E27FC236}">
                  <a16:creationId xmlns=""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=""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">
              <a:extLst>
                <a:ext uri="{FF2B5EF4-FFF2-40B4-BE49-F238E27FC236}">
                  <a16:creationId xmlns=""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">
              <a:extLst>
                <a:ext uri="{FF2B5EF4-FFF2-40B4-BE49-F238E27FC236}">
                  <a16:creationId xmlns=""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">
              <a:extLst>
                <a:ext uri="{FF2B5EF4-FFF2-40B4-BE49-F238E27FC236}">
                  <a16:creationId xmlns=""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6">
              <a:extLst>
                <a:ext uri="{FF2B5EF4-FFF2-40B4-BE49-F238E27FC236}">
                  <a16:creationId xmlns=""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7">
              <a:extLst>
                <a:ext uri="{FF2B5EF4-FFF2-40B4-BE49-F238E27FC236}">
                  <a16:creationId xmlns=""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">
              <a:extLst>
                <a:ext uri="{FF2B5EF4-FFF2-40B4-BE49-F238E27FC236}">
                  <a16:creationId xmlns=""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9">
              <a:extLst>
                <a:ext uri="{FF2B5EF4-FFF2-40B4-BE49-F238E27FC236}">
                  <a16:creationId xmlns=""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">
              <a:extLst>
                <a:ext uri="{FF2B5EF4-FFF2-40B4-BE49-F238E27FC236}">
                  <a16:creationId xmlns=""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">
              <a:extLst>
                <a:ext uri="{FF2B5EF4-FFF2-40B4-BE49-F238E27FC236}">
                  <a16:creationId xmlns=""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2">
              <a:extLst>
                <a:ext uri="{FF2B5EF4-FFF2-40B4-BE49-F238E27FC236}">
                  <a16:creationId xmlns=""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3">
              <a:extLst>
                <a:ext uri="{FF2B5EF4-FFF2-40B4-BE49-F238E27FC236}">
                  <a16:creationId xmlns=""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4">
              <a:extLst>
                <a:ext uri="{FF2B5EF4-FFF2-40B4-BE49-F238E27FC236}">
                  <a16:creationId xmlns=""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5">
              <a:extLst>
                <a:ext uri="{FF2B5EF4-FFF2-40B4-BE49-F238E27FC236}">
                  <a16:creationId xmlns=""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6">
              <a:extLst>
                <a:ext uri="{FF2B5EF4-FFF2-40B4-BE49-F238E27FC236}">
                  <a16:creationId xmlns=""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">
              <a:extLst>
                <a:ext uri="{FF2B5EF4-FFF2-40B4-BE49-F238E27FC236}">
                  <a16:creationId xmlns=""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8">
              <a:extLst>
                <a:ext uri="{FF2B5EF4-FFF2-40B4-BE49-F238E27FC236}">
                  <a16:creationId xmlns=""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9">
              <a:extLst>
                <a:ext uri="{FF2B5EF4-FFF2-40B4-BE49-F238E27FC236}">
                  <a16:creationId xmlns=""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0">
              <a:extLst>
                <a:ext uri="{FF2B5EF4-FFF2-40B4-BE49-F238E27FC236}">
                  <a16:creationId xmlns=""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1">
              <a:extLst>
                <a:ext uri="{FF2B5EF4-FFF2-40B4-BE49-F238E27FC236}">
                  <a16:creationId xmlns=""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2">
              <a:extLst>
                <a:ext uri="{FF2B5EF4-FFF2-40B4-BE49-F238E27FC236}">
                  <a16:creationId xmlns=""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3">
              <a:extLst>
                <a:ext uri="{FF2B5EF4-FFF2-40B4-BE49-F238E27FC236}">
                  <a16:creationId xmlns=""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4">
              <a:extLst>
                <a:ext uri="{FF2B5EF4-FFF2-40B4-BE49-F238E27FC236}">
                  <a16:creationId xmlns=""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5">
              <a:extLst>
                <a:ext uri="{FF2B5EF4-FFF2-40B4-BE49-F238E27FC236}">
                  <a16:creationId xmlns=""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6">
              <a:extLst>
                <a:ext uri="{FF2B5EF4-FFF2-40B4-BE49-F238E27FC236}">
                  <a16:creationId xmlns=""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7">
              <a:extLst>
                <a:ext uri="{FF2B5EF4-FFF2-40B4-BE49-F238E27FC236}">
                  <a16:creationId xmlns=""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8">
              <a:extLst>
                <a:ext uri="{FF2B5EF4-FFF2-40B4-BE49-F238E27FC236}">
                  <a16:creationId xmlns=""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9">
              <a:extLst>
                <a:ext uri="{FF2B5EF4-FFF2-40B4-BE49-F238E27FC236}">
                  <a16:creationId xmlns=""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1">
              <a:extLst>
                <a:ext uri="{FF2B5EF4-FFF2-40B4-BE49-F238E27FC236}">
                  <a16:creationId xmlns=""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2">
              <a:extLst>
                <a:ext uri="{FF2B5EF4-FFF2-40B4-BE49-F238E27FC236}">
                  <a16:creationId xmlns=""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=""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4">
              <a:extLst>
                <a:ext uri="{FF2B5EF4-FFF2-40B4-BE49-F238E27FC236}">
                  <a16:creationId xmlns=""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5">
              <a:extLst>
                <a:ext uri="{FF2B5EF4-FFF2-40B4-BE49-F238E27FC236}">
                  <a16:creationId xmlns=""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6">
              <a:extLst>
                <a:ext uri="{FF2B5EF4-FFF2-40B4-BE49-F238E27FC236}">
                  <a16:creationId xmlns=""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7">
              <a:extLst>
                <a:ext uri="{FF2B5EF4-FFF2-40B4-BE49-F238E27FC236}">
                  <a16:creationId xmlns=""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9">
              <a:extLst>
                <a:ext uri="{FF2B5EF4-FFF2-40B4-BE49-F238E27FC236}">
                  <a16:creationId xmlns=""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0">
              <a:extLst>
                <a:ext uri="{FF2B5EF4-FFF2-40B4-BE49-F238E27FC236}">
                  <a16:creationId xmlns=""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" name="Imagen 101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9173888" cy="334937"/>
          </a:xfrm>
          <a:prstGeom prst="rect">
            <a:avLst/>
          </a:prstGeom>
        </p:spPr>
      </p:pic>
      <p:pic>
        <p:nvPicPr>
          <p:cNvPr id="103" name="Imagen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56961"/>
            <a:ext cx="1495096" cy="528421"/>
          </a:xfrm>
          <a:prstGeom prst="rect">
            <a:avLst/>
          </a:prstGeom>
        </p:spPr>
      </p:pic>
      <p:pic>
        <p:nvPicPr>
          <p:cNvPr id="106" name="Marcador de posición de imagen 105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 r="19450"/>
          <a:stretch>
            <a:fillRect/>
          </a:stretch>
        </p:blipFill>
        <p:spPr>
          <a:xfrm>
            <a:off x="1960654" y="1546751"/>
            <a:ext cx="3658852" cy="3658852"/>
          </a:xfrm>
        </p:spPr>
      </p:pic>
      <p:sp>
        <p:nvSpPr>
          <p:cNvPr id="107" name="TextBox 24">
            <a:extLst>
              <a:ext uri="{FF2B5EF4-FFF2-40B4-BE49-F238E27FC236}">
                <a16:creationId xmlns="" xmlns:a16="http://schemas.microsoft.com/office/drawing/2014/main" id="{866523FE-2910-4007-A823-F6D9FB692026}"/>
              </a:ext>
            </a:extLst>
          </p:cNvPr>
          <p:cNvSpPr txBox="1"/>
          <p:nvPr/>
        </p:nvSpPr>
        <p:spPr>
          <a:xfrm>
            <a:off x="7323855" y="2003497"/>
            <a:ext cx="38089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 smtClean="0">
                <a:solidFill>
                  <a:srgbClr val="00196D"/>
                </a:solidFill>
              </a:rPr>
              <a:t>PROCESO DE </a:t>
            </a:r>
          </a:p>
          <a:p>
            <a:pPr>
              <a:lnSpc>
                <a:spcPct val="90000"/>
              </a:lnSpc>
            </a:pPr>
            <a:r>
              <a:rPr lang="es-EC" sz="3600" b="1" spc="30" dirty="0" smtClean="0">
                <a:solidFill>
                  <a:srgbClr val="00196D"/>
                </a:solidFill>
              </a:rPr>
              <a:t>RENDICIÓN DE CUENTAS 2020</a:t>
            </a:r>
          </a:p>
          <a:p>
            <a:pPr>
              <a:lnSpc>
                <a:spcPct val="90000"/>
              </a:lnSpc>
            </a:pPr>
            <a:r>
              <a:rPr lang="es-EC" sz="3600" b="1" spc="30" dirty="0" smtClean="0">
                <a:solidFill>
                  <a:schemeClr val="accent5">
                    <a:lumMod val="75000"/>
                  </a:schemeClr>
                </a:solidFill>
              </a:rPr>
              <a:t>MUNICIPIO DE QUITO</a:t>
            </a:r>
            <a:endParaRPr lang="en-US" sz="3600" b="1" spc="3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312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556852" y="6544381"/>
            <a:ext cx="9173888" cy="334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05" y="6280170"/>
            <a:ext cx="1495096" cy="528421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969830" y="-4437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accent5">
                    <a:lumMod val="75000"/>
                  </a:schemeClr>
                </a:solidFill>
              </a:rPr>
              <a:t>ARTICULACIÓN CON ASAMBLEA DE QUITO</a:t>
            </a:r>
            <a:endParaRPr lang="es-EC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061612" y="1534991"/>
            <a:ext cx="60171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Comisión de Desarrollo Económico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Comercialización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Conectividad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Turismo y Fiestas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Salud</a:t>
            </a: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Educación, Deportes y Recreación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Igualdad de género e Inclusión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Convivencia ciudadana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Uso de suelo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061612" y="3989835"/>
            <a:ext cx="43453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Hábitat y vivienda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Propiedad y espacio público </a:t>
            </a:r>
            <a:endParaRPr lang="es-EC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Ordenamiento territorial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Participación Ciudadana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Planificación estratégica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Presupuesto, finanzas y tributación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Movilidad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Desarrollo parroquial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Áreas </a:t>
            </a:r>
            <a:r>
              <a:rPr lang="es-EC" sz="1600" dirty="0" smtClean="0"/>
              <a:t>históricas</a:t>
            </a:r>
            <a:endParaRPr lang="es-EC" sz="1600" dirty="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C067917-98E8-45A4-8780-E3A22F9499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18" t="37495" r="52126" b="28004"/>
          <a:stretch/>
        </p:blipFill>
        <p:spPr>
          <a:xfrm>
            <a:off x="1681065" y="925783"/>
            <a:ext cx="3184887" cy="182583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908106" y="4728499"/>
            <a:ext cx="47071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Las ENTIDADES ADSCRITAS articularán con </a:t>
            </a:r>
            <a:r>
              <a:rPr lang="es-EC" sz="1600" b="1" dirty="0" smtClean="0">
                <a:solidFill>
                  <a:schemeClr val="accent5">
                    <a:lumMod val="75000"/>
                  </a:schemeClr>
                </a:solidFill>
              </a:rPr>
              <a:t>representantes de las comisiones de la Asamblea,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</a:rPr>
              <a:t>de Quito </a:t>
            </a:r>
            <a:r>
              <a:rPr lang="es-EC" sz="1600" dirty="0" smtClean="0"/>
              <a:t>para conformar sus equipos mixtos, levantamiento de consultas, entrega del informe, deliberación y planes de trabajo. </a:t>
            </a:r>
            <a:endParaRPr lang="es-EC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389100" y="667192"/>
            <a:ext cx="53721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solidFill>
                  <a:schemeClr val="accent5">
                    <a:lumMod val="75000"/>
                  </a:schemeClr>
                </a:solidFill>
              </a:rPr>
              <a:t>Comisiones  autodefinidas  por los representantes zonales  de la Asamblea de Quito</a:t>
            </a:r>
            <a:endParaRPr lang="es-EC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19942" y="2929785"/>
            <a:ext cx="47071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Máxima instancia de Participación Ciudadana, conformada por 104 </a:t>
            </a:r>
            <a:r>
              <a:rPr lang="es-EC" sz="1600" dirty="0"/>
              <a:t>miembros, de los cuales son 80 líderes ciudadanos de las 8 Zonales, 1 de las comunas, 1 de las Cámaras de producción, 1 del Consejo de Protección de Derechos, 1 de las Organizaciones de trabajadores, 2 de las Universidades, 2 de Colegios profesionales.</a:t>
            </a:r>
          </a:p>
        </p:txBody>
      </p:sp>
      <p:cxnSp>
        <p:nvCxnSpPr>
          <p:cNvPr id="13" name="Straight Connector 23">
            <a:extLst>
              <a:ext uri="{FF2B5EF4-FFF2-40B4-BE49-F238E27FC236}">
                <a16:creationId xmlns=""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6180179" y="1266092"/>
            <a:ext cx="32909" cy="4740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2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>
            <a:extLst>
              <a:ext uri="{FF2B5EF4-FFF2-40B4-BE49-F238E27FC236}">
                <a16:creationId xmlns="" xmlns:a16="http://schemas.microsoft.com/office/drawing/2014/main" id="{A98BF4C1-C3B3-4CC0-B064-2E5712234940}"/>
              </a:ext>
            </a:extLst>
          </p:cNvPr>
          <p:cNvSpPr>
            <a:spLocks noEditPoints="1"/>
          </p:cNvSpPr>
          <p:nvPr/>
        </p:nvSpPr>
        <p:spPr bwMode="auto">
          <a:xfrm>
            <a:off x="9928481" y="4382921"/>
            <a:ext cx="468740" cy="955061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3">
            <a:extLst>
              <a:ext uri="{FF2B5EF4-FFF2-40B4-BE49-F238E27FC236}">
                <a16:creationId xmlns="" xmlns:a16="http://schemas.microsoft.com/office/drawing/2014/main" id="{499BC9B6-6C31-4C5E-878D-E7E94C079FC0}"/>
              </a:ext>
            </a:extLst>
          </p:cNvPr>
          <p:cNvSpPr>
            <a:spLocks noEditPoints="1"/>
          </p:cNvSpPr>
          <p:nvPr/>
        </p:nvSpPr>
        <p:spPr bwMode="auto">
          <a:xfrm>
            <a:off x="8854918" y="4382921"/>
            <a:ext cx="468740" cy="955061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3">
            <a:extLst>
              <a:ext uri="{FF2B5EF4-FFF2-40B4-BE49-F238E27FC236}">
                <a16:creationId xmlns="" xmlns:a16="http://schemas.microsoft.com/office/drawing/2014/main" id="{2E63D7BB-CBF9-4286-9068-2677007E0DBC}"/>
              </a:ext>
            </a:extLst>
          </p:cNvPr>
          <p:cNvSpPr>
            <a:spLocks noEditPoints="1"/>
          </p:cNvSpPr>
          <p:nvPr/>
        </p:nvSpPr>
        <p:spPr bwMode="auto">
          <a:xfrm>
            <a:off x="10199430" y="3398694"/>
            <a:ext cx="468740" cy="955061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="" xmlns:a16="http://schemas.microsoft.com/office/drawing/2014/main" id="{99829AC3-F8FA-4251-B5D6-A68A5269CC8C}"/>
              </a:ext>
            </a:extLst>
          </p:cNvPr>
          <p:cNvSpPr>
            <a:spLocks noEditPoints="1"/>
          </p:cNvSpPr>
          <p:nvPr/>
        </p:nvSpPr>
        <p:spPr bwMode="auto">
          <a:xfrm>
            <a:off x="9125866" y="3398694"/>
            <a:ext cx="468740" cy="955061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="" xmlns:a16="http://schemas.microsoft.com/office/drawing/2014/main" id="{E0CD8DF3-A7DF-48D9-B702-A8963154C08F}"/>
              </a:ext>
            </a:extLst>
          </p:cNvPr>
          <p:cNvSpPr>
            <a:spLocks noEditPoints="1"/>
          </p:cNvSpPr>
          <p:nvPr/>
        </p:nvSpPr>
        <p:spPr bwMode="auto">
          <a:xfrm>
            <a:off x="9931039" y="2414468"/>
            <a:ext cx="468741" cy="955061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="" xmlns:a16="http://schemas.microsoft.com/office/drawing/2014/main" id="{DCE40473-DCFA-4D3D-BA07-F15A70A391AB}"/>
              </a:ext>
            </a:extLst>
          </p:cNvPr>
          <p:cNvSpPr>
            <a:spLocks noEditPoints="1"/>
          </p:cNvSpPr>
          <p:nvPr/>
        </p:nvSpPr>
        <p:spPr bwMode="auto">
          <a:xfrm>
            <a:off x="9313239" y="2414468"/>
            <a:ext cx="468741" cy="955061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="" xmlns:a16="http://schemas.microsoft.com/office/drawing/2014/main" id="{F96D5018-590D-4F0B-91CC-10C4684CCC94}"/>
              </a:ext>
            </a:extLst>
          </p:cNvPr>
          <p:cNvSpPr>
            <a:spLocks noEditPoints="1"/>
          </p:cNvSpPr>
          <p:nvPr/>
        </p:nvSpPr>
        <p:spPr bwMode="auto">
          <a:xfrm>
            <a:off x="9662648" y="1430242"/>
            <a:ext cx="468741" cy="955061"/>
          </a:xfrm>
          <a:custGeom>
            <a:avLst/>
            <a:gdLst>
              <a:gd name="T0" fmla="*/ 59 w 117"/>
              <a:gd name="T1" fmla="*/ 41 h 238"/>
              <a:gd name="T2" fmla="*/ 79 w 117"/>
              <a:gd name="T3" fmla="*/ 21 h 238"/>
              <a:gd name="T4" fmla="*/ 59 w 117"/>
              <a:gd name="T5" fmla="*/ 0 h 238"/>
              <a:gd name="T6" fmla="*/ 38 w 117"/>
              <a:gd name="T7" fmla="*/ 21 h 238"/>
              <a:gd name="T8" fmla="*/ 59 w 117"/>
              <a:gd name="T9" fmla="*/ 41 h 238"/>
              <a:gd name="T10" fmla="*/ 116 w 117"/>
              <a:gd name="T11" fmla="*/ 134 h 238"/>
              <a:gd name="T12" fmla="*/ 92 w 117"/>
              <a:gd name="T13" fmla="*/ 64 h 238"/>
              <a:gd name="T14" fmla="*/ 59 w 117"/>
              <a:gd name="T15" fmla="*/ 51 h 238"/>
              <a:gd name="T16" fmla="*/ 25 w 117"/>
              <a:gd name="T17" fmla="*/ 64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4 w 117"/>
              <a:gd name="T25" fmla="*/ 91 h 238"/>
              <a:gd name="T26" fmla="*/ 20 w 117"/>
              <a:gd name="T27" fmla="*/ 175 h 238"/>
              <a:gd name="T28" fmla="*/ 33 w 117"/>
              <a:gd name="T29" fmla="*/ 175 h 238"/>
              <a:gd name="T30" fmla="*/ 31 w 117"/>
              <a:gd name="T31" fmla="*/ 231 h 238"/>
              <a:gd name="T32" fmla="*/ 40 w 117"/>
              <a:gd name="T33" fmla="*/ 238 h 238"/>
              <a:gd name="T34" fmla="*/ 49 w 117"/>
              <a:gd name="T35" fmla="*/ 231 h 238"/>
              <a:gd name="T36" fmla="*/ 55 w 117"/>
              <a:gd name="T37" fmla="*/ 175 h 238"/>
              <a:gd name="T38" fmla="*/ 62 w 117"/>
              <a:gd name="T39" fmla="*/ 175 h 238"/>
              <a:gd name="T40" fmla="*/ 68 w 117"/>
              <a:gd name="T41" fmla="*/ 231 h 238"/>
              <a:gd name="T42" fmla="*/ 77 w 117"/>
              <a:gd name="T43" fmla="*/ 238 h 238"/>
              <a:gd name="T44" fmla="*/ 86 w 117"/>
              <a:gd name="T45" fmla="*/ 231 h 238"/>
              <a:gd name="T46" fmla="*/ 84 w 117"/>
              <a:gd name="T47" fmla="*/ 175 h 238"/>
              <a:gd name="T48" fmla="*/ 97 w 117"/>
              <a:gd name="T49" fmla="*/ 175 h 238"/>
              <a:gd name="T50" fmla="*/ 83 w 117"/>
              <a:gd name="T51" fmla="*/ 91 h 238"/>
              <a:gd name="T52" fmla="*/ 103 w 117"/>
              <a:gd name="T53" fmla="*/ 139 h 238"/>
              <a:gd name="T54" fmla="*/ 112 w 117"/>
              <a:gd name="T55" fmla="*/ 142 h 238"/>
              <a:gd name="T56" fmla="*/ 116 w 117"/>
              <a:gd name="T5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7" h="238">
                <a:moveTo>
                  <a:pt x="59" y="41"/>
                </a:moveTo>
                <a:cubicBezTo>
                  <a:pt x="70" y="41"/>
                  <a:pt x="79" y="32"/>
                  <a:pt x="79" y="21"/>
                </a:cubicBezTo>
                <a:cubicBezTo>
                  <a:pt x="79" y="9"/>
                  <a:pt x="70" y="0"/>
                  <a:pt x="59" y="0"/>
                </a:cubicBezTo>
                <a:cubicBezTo>
                  <a:pt x="47" y="0"/>
                  <a:pt x="38" y="9"/>
                  <a:pt x="38" y="21"/>
                </a:cubicBezTo>
                <a:cubicBezTo>
                  <a:pt x="38" y="32"/>
                  <a:pt x="47" y="41"/>
                  <a:pt x="59" y="41"/>
                </a:cubicBezTo>
                <a:close/>
                <a:moveTo>
                  <a:pt x="116" y="134"/>
                </a:moveTo>
                <a:cubicBezTo>
                  <a:pt x="116" y="134"/>
                  <a:pt x="96" y="73"/>
                  <a:pt x="92" y="64"/>
                </a:cubicBezTo>
                <a:cubicBezTo>
                  <a:pt x="88" y="56"/>
                  <a:pt x="79" y="51"/>
                  <a:pt x="59" y="51"/>
                </a:cubicBezTo>
                <a:cubicBezTo>
                  <a:pt x="38" y="51"/>
                  <a:pt x="29" y="56"/>
                  <a:pt x="25" y="64"/>
                </a:cubicBezTo>
                <a:cubicBezTo>
                  <a:pt x="21" y="73"/>
                  <a:pt x="1" y="134"/>
                  <a:pt x="1" y="134"/>
                </a:cubicBezTo>
                <a:cubicBezTo>
                  <a:pt x="0" y="137"/>
                  <a:pt x="2" y="140"/>
                  <a:pt x="5" y="142"/>
                </a:cubicBezTo>
                <a:cubicBezTo>
                  <a:pt x="9" y="143"/>
                  <a:pt x="12" y="141"/>
                  <a:pt x="14" y="139"/>
                </a:cubicBezTo>
                <a:cubicBezTo>
                  <a:pt x="34" y="91"/>
                  <a:pt x="34" y="91"/>
                  <a:pt x="34" y="91"/>
                </a:cubicBezTo>
                <a:cubicBezTo>
                  <a:pt x="20" y="175"/>
                  <a:pt x="20" y="175"/>
                  <a:pt x="20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9" y="235"/>
                  <a:pt x="49" y="231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2" y="175"/>
                  <a:pt x="62" y="175"/>
                  <a:pt x="62" y="175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6" y="231"/>
                </a:cubicBezTo>
                <a:cubicBezTo>
                  <a:pt x="85" y="231"/>
                  <a:pt x="84" y="175"/>
                  <a:pt x="84" y="17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83" y="91"/>
                  <a:pt x="83" y="91"/>
                  <a:pt x="83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1"/>
                  <a:pt x="108" y="143"/>
                  <a:pt x="112" y="142"/>
                </a:cubicBezTo>
                <a:cubicBezTo>
                  <a:pt x="115" y="140"/>
                  <a:pt x="117" y="137"/>
                  <a:pt x="116" y="134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1">
            <a:extLst>
              <a:ext uri="{FF2B5EF4-FFF2-40B4-BE49-F238E27FC236}">
                <a16:creationId xmlns="" xmlns:a16="http://schemas.microsoft.com/office/drawing/2014/main" id="{4A0E69AE-A4B2-498B-877C-1EF4B7024CFF}"/>
              </a:ext>
            </a:extLst>
          </p:cNvPr>
          <p:cNvSpPr>
            <a:spLocks noEditPoints="1"/>
          </p:cNvSpPr>
          <p:nvPr/>
        </p:nvSpPr>
        <p:spPr bwMode="auto">
          <a:xfrm>
            <a:off x="9681607" y="3369529"/>
            <a:ext cx="479266" cy="955061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2167621" y="14377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accent5">
                    <a:lumMod val="75000"/>
                  </a:schemeClr>
                </a:solidFill>
              </a:rPr>
              <a:t>ARTICULACIÓN CIUDADANA FASES 3 Y 4</a:t>
            </a:r>
            <a:endParaRPr lang="es-EC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185073"/>
            <a:ext cx="9173888" cy="33493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24120"/>
            <a:ext cx="1495096" cy="528421"/>
          </a:xfrm>
          <a:prstGeom prst="rect">
            <a:avLst/>
          </a:prstGeom>
        </p:spPr>
      </p:pic>
      <p:sp>
        <p:nvSpPr>
          <p:cNvPr id="27" name="3 Rectángulo"/>
          <p:cNvSpPr/>
          <p:nvPr/>
        </p:nvSpPr>
        <p:spPr>
          <a:xfrm>
            <a:off x="919334" y="1175739"/>
            <a:ext cx="73458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>
                <a:solidFill>
                  <a:srgbClr val="04589B"/>
                </a:solidFill>
              </a:rPr>
              <a:t>1. PARA LA ENTREGA OFICIAL DE INFORME (PREVIO A LA DELIBERACIÓN)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Los informes y formularios serán de acceso público desde los portales web de cada entidad.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Adicional, se hará una entrega oficial de la documentación a una comisión integrada representantes de la ciudadanía: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dirty="0"/>
              <a:t>R</a:t>
            </a:r>
            <a:r>
              <a:rPr lang="es-EC" dirty="0" smtClean="0"/>
              <a:t>epresentantes de la Asamblea de Quito.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Representantes de usuarios directos, gremios, asociaciones, grupos sociales identificados.</a:t>
            </a: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04589B"/>
              </a:solidFill>
            </a:endParaRPr>
          </a:p>
          <a:p>
            <a:pPr lvl="1" algn="just"/>
            <a:endParaRPr lang="es-EC" b="1" dirty="0">
              <a:solidFill>
                <a:srgbClr val="04589B"/>
              </a:solidFill>
            </a:endParaRPr>
          </a:p>
          <a:p>
            <a:pPr lvl="1" algn="just"/>
            <a:endParaRPr lang="es-EC" dirty="0" smtClean="0"/>
          </a:p>
        </p:txBody>
      </p:sp>
      <p:sp>
        <p:nvSpPr>
          <p:cNvPr id="29" name="Freeform 35">
            <a:extLst>
              <a:ext uri="{FF2B5EF4-FFF2-40B4-BE49-F238E27FC236}">
                <a16:creationId xmlns="" xmlns:a16="http://schemas.microsoft.com/office/drawing/2014/main" id="{134BE8CD-BE19-4830-B189-8F2FABBBC8A5}"/>
              </a:ext>
            </a:extLst>
          </p:cNvPr>
          <p:cNvSpPr>
            <a:spLocks noEditPoints="1"/>
          </p:cNvSpPr>
          <p:nvPr/>
        </p:nvSpPr>
        <p:spPr bwMode="auto">
          <a:xfrm>
            <a:off x="10467712" y="4391528"/>
            <a:ext cx="479266" cy="955061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7">
            <a:extLst>
              <a:ext uri="{FF2B5EF4-FFF2-40B4-BE49-F238E27FC236}">
                <a16:creationId xmlns="" xmlns:a16="http://schemas.microsoft.com/office/drawing/2014/main" id="{BC70ACB3-C79F-4D61-AB0A-9C5A21FB6517}"/>
              </a:ext>
            </a:extLst>
          </p:cNvPr>
          <p:cNvSpPr>
            <a:spLocks noEditPoints="1"/>
          </p:cNvSpPr>
          <p:nvPr/>
        </p:nvSpPr>
        <p:spPr bwMode="auto">
          <a:xfrm>
            <a:off x="9425182" y="4374561"/>
            <a:ext cx="479266" cy="955061"/>
          </a:xfrm>
          <a:custGeom>
            <a:avLst/>
            <a:gdLst>
              <a:gd name="T0" fmla="*/ 58 w 117"/>
              <a:gd name="T1" fmla="*/ 41 h 238"/>
              <a:gd name="T2" fmla="*/ 79 w 117"/>
              <a:gd name="T3" fmla="*/ 20 h 238"/>
              <a:gd name="T4" fmla="*/ 58 w 117"/>
              <a:gd name="T5" fmla="*/ 0 h 238"/>
              <a:gd name="T6" fmla="*/ 38 w 117"/>
              <a:gd name="T7" fmla="*/ 20 h 238"/>
              <a:gd name="T8" fmla="*/ 58 w 117"/>
              <a:gd name="T9" fmla="*/ 41 h 238"/>
              <a:gd name="T10" fmla="*/ 116 w 117"/>
              <a:gd name="T11" fmla="*/ 134 h 238"/>
              <a:gd name="T12" fmla="*/ 92 w 117"/>
              <a:gd name="T13" fmla="*/ 65 h 238"/>
              <a:gd name="T14" fmla="*/ 58 w 117"/>
              <a:gd name="T15" fmla="*/ 51 h 238"/>
              <a:gd name="T16" fmla="*/ 25 w 117"/>
              <a:gd name="T17" fmla="*/ 65 h 238"/>
              <a:gd name="T18" fmla="*/ 1 w 117"/>
              <a:gd name="T19" fmla="*/ 134 h 238"/>
              <a:gd name="T20" fmla="*/ 5 w 117"/>
              <a:gd name="T21" fmla="*/ 142 h 238"/>
              <a:gd name="T22" fmla="*/ 14 w 117"/>
              <a:gd name="T23" fmla="*/ 139 h 238"/>
              <a:gd name="T24" fmla="*/ 35 w 117"/>
              <a:gd name="T25" fmla="*/ 91 h 238"/>
              <a:gd name="T26" fmla="*/ 31 w 117"/>
              <a:gd name="T27" fmla="*/ 231 h 238"/>
              <a:gd name="T28" fmla="*/ 40 w 117"/>
              <a:gd name="T29" fmla="*/ 238 h 238"/>
              <a:gd name="T30" fmla="*/ 49 w 117"/>
              <a:gd name="T31" fmla="*/ 231 h 238"/>
              <a:gd name="T32" fmla="*/ 58 w 117"/>
              <a:gd name="T33" fmla="*/ 149 h 238"/>
              <a:gd name="T34" fmla="*/ 68 w 117"/>
              <a:gd name="T35" fmla="*/ 231 h 238"/>
              <a:gd name="T36" fmla="*/ 77 w 117"/>
              <a:gd name="T37" fmla="*/ 238 h 238"/>
              <a:gd name="T38" fmla="*/ 85 w 117"/>
              <a:gd name="T39" fmla="*/ 231 h 238"/>
              <a:gd name="T40" fmla="*/ 82 w 117"/>
              <a:gd name="T41" fmla="*/ 91 h 238"/>
              <a:gd name="T42" fmla="*/ 103 w 117"/>
              <a:gd name="T43" fmla="*/ 139 h 238"/>
              <a:gd name="T44" fmla="*/ 112 w 117"/>
              <a:gd name="T45" fmla="*/ 142 h 238"/>
              <a:gd name="T46" fmla="*/ 116 w 117"/>
              <a:gd name="T47" fmla="*/ 13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238">
                <a:moveTo>
                  <a:pt x="58" y="41"/>
                </a:moveTo>
                <a:cubicBezTo>
                  <a:pt x="70" y="41"/>
                  <a:pt x="79" y="32"/>
                  <a:pt x="79" y="20"/>
                </a:cubicBezTo>
                <a:cubicBezTo>
                  <a:pt x="79" y="9"/>
                  <a:pt x="70" y="0"/>
                  <a:pt x="58" y="0"/>
                </a:cubicBezTo>
                <a:cubicBezTo>
                  <a:pt x="47" y="0"/>
                  <a:pt x="38" y="9"/>
                  <a:pt x="38" y="20"/>
                </a:cubicBezTo>
                <a:cubicBezTo>
                  <a:pt x="38" y="32"/>
                  <a:pt x="47" y="41"/>
                  <a:pt x="58" y="41"/>
                </a:cubicBezTo>
                <a:close/>
                <a:moveTo>
                  <a:pt x="116" y="134"/>
                </a:moveTo>
                <a:cubicBezTo>
                  <a:pt x="116" y="135"/>
                  <a:pt x="96" y="73"/>
                  <a:pt x="92" y="65"/>
                </a:cubicBezTo>
                <a:cubicBezTo>
                  <a:pt x="88" y="56"/>
                  <a:pt x="79" y="51"/>
                  <a:pt x="58" y="51"/>
                </a:cubicBezTo>
                <a:cubicBezTo>
                  <a:pt x="38" y="51"/>
                  <a:pt x="29" y="56"/>
                  <a:pt x="25" y="65"/>
                </a:cubicBezTo>
                <a:cubicBezTo>
                  <a:pt x="20" y="73"/>
                  <a:pt x="1" y="135"/>
                  <a:pt x="1" y="134"/>
                </a:cubicBezTo>
                <a:cubicBezTo>
                  <a:pt x="0" y="137"/>
                  <a:pt x="2" y="141"/>
                  <a:pt x="5" y="142"/>
                </a:cubicBezTo>
                <a:cubicBezTo>
                  <a:pt x="9" y="143"/>
                  <a:pt x="12" y="142"/>
                  <a:pt x="14" y="139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2" y="231"/>
                  <a:pt x="31" y="231"/>
                </a:cubicBezTo>
                <a:cubicBezTo>
                  <a:pt x="32" y="235"/>
                  <a:pt x="36" y="238"/>
                  <a:pt x="40" y="238"/>
                </a:cubicBezTo>
                <a:cubicBezTo>
                  <a:pt x="45" y="238"/>
                  <a:pt x="48" y="235"/>
                  <a:pt x="49" y="231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5"/>
                  <a:pt x="72" y="238"/>
                  <a:pt x="77" y="238"/>
                </a:cubicBezTo>
                <a:cubicBezTo>
                  <a:pt x="81" y="238"/>
                  <a:pt x="85" y="235"/>
                  <a:pt x="85" y="231"/>
                </a:cubicBezTo>
                <a:cubicBezTo>
                  <a:pt x="85" y="231"/>
                  <a:pt x="82" y="91"/>
                  <a:pt x="82" y="91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5" y="142"/>
                  <a:pt x="108" y="143"/>
                  <a:pt x="112" y="142"/>
                </a:cubicBezTo>
                <a:cubicBezTo>
                  <a:pt x="115" y="141"/>
                  <a:pt x="117" y="137"/>
                  <a:pt x="116" y="13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ángulo 30"/>
          <p:cNvSpPr/>
          <p:nvPr/>
        </p:nvSpPr>
        <p:spPr>
          <a:xfrm>
            <a:off x="919334" y="4198255"/>
            <a:ext cx="798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4589B"/>
                </a:solidFill>
              </a:rPr>
              <a:t>2. EVENTOS DE DELIBERACIÓN PÚBLICA E INCORPORACIÓN OPINIÓN CIUDADANA</a:t>
            </a:r>
            <a:endParaRPr lang="es-EC" dirty="0"/>
          </a:p>
        </p:txBody>
      </p:sp>
      <p:sp>
        <p:nvSpPr>
          <p:cNvPr id="32" name="3 Rectángulo"/>
          <p:cNvSpPr/>
          <p:nvPr/>
        </p:nvSpPr>
        <p:spPr>
          <a:xfrm>
            <a:off x="1063960" y="4334004"/>
            <a:ext cx="68141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Convocar a representantes de la ciudadanía, y Asamblea de Quito.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Convocar a usuarios y beneficiarios y público en general.</a:t>
            </a: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Garantizar espacios de interacción y opinión.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Desarrollar mesas de trabajo</a:t>
            </a: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Elaborar planes de trabajo</a:t>
            </a:r>
          </a:p>
        </p:txBody>
      </p:sp>
    </p:spTree>
    <p:extLst>
      <p:ext uri="{BB962C8B-B14F-4D97-AF65-F5344CB8AC3E}">
        <p14:creationId xmlns:p14="http://schemas.microsoft.com/office/powerpoint/2010/main" val="40895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0" y="5765636"/>
            <a:ext cx="1753486" cy="619746"/>
          </a:xfrm>
          <a:prstGeom prst="rect">
            <a:avLst/>
          </a:prstGeom>
        </p:spPr>
      </p:pic>
      <p:sp>
        <p:nvSpPr>
          <p:cNvPr id="5" name="TextBox 56">
            <a:extLst>
              <a:ext uri="{FF2B5EF4-FFF2-40B4-BE49-F238E27FC236}">
                <a16:creationId xmlns=""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2460195" y="2049134"/>
            <a:ext cx="78514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500" dirty="0" smtClean="0">
                <a:solidFill>
                  <a:schemeClr val="accent6">
                    <a:lumMod val="75000"/>
                  </a:schemeClr>
                </a:solidFill>
              </a:rPr>
              <a:t>GRACIAS</a:t>
            </a:r>
            <a:endParaRPr lang="es-EC" sz="11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217914"/>
            <a:ext cx="9173888" cy="3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91822" y="1729939"/>
            <a:ext cx="93840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Es un mecanismo de control social  que permite a la ciudadanía conocer el reporte de gasto público y cumplimiento de gestión y ejecución de autoridades e instituciones públicas.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Es obligación de la municipalidad garantizar el acceso y transparencia a la información pública, así como generar espacios de participación que permitan retroalimentar y mejorar la gestión.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El Municipio del Distrito Metropolitano de Quito deberá rendir cuentas sobre las políticas, planes, programas y proyectos, la ejecución presupuestaria, la implementación del Sistema de Participación Ciudadana, presupuestos participativos, implementación de políticas públicas para la igualdad, entre otros.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217914"/>
            <a:ext cx="9173888" cy="334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56961"/>
            <a:ext cx="1495096" cy="528421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717378" y="461936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accent5">
                    <a:lumMod val="75000"/>
                  </a:schemeClr>
                </a:solidFill>
              </a:rPr>
              <a:t>¿Qué es la rendición de cuentas?</a:t>
            </a:r>
            <a:endParaRPr lang="es-EC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 descr="Resultado de imagen para participacion ciudadana dibuj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6591" r="4563" b="4085"/>
          <a:stretch/>
        </p:blipFill>
        <p:spPr bwMode="auto">
          <a:xfrm>
            <a:off x="5093063" y="4867422"/>
            <a:ext cx="2325072" cy="13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3" t="18077" r="25829" b="30577"/>
          <a:stretch/>
        </p:blipFill>
        <p:spPr bwMode="auto">
          <a:xfrm>
            <a:off x="2104405" y="1217498"/>
            <a:ext cx="7681391" cy="484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195680" y="271446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accent5">
                    <a:lumMod val="75000"/>
                  </a:schemeClr>
                </a:solidFill>
              </a:rPr>
              <a:t>¿Quiénes rinden cuentas?</a:t>
            </a:r>
            <a:endParaRPr lang="es-EC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217914"/>
            <a:ext cx="9173888" cy="3349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56961"/>
            <a:ext cx="1495096" cy="5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2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="" xmlns:a16="http://schemas.microsoft.com/office/drawing/2014/main" id="{9F8C85CE-17F3-47B4-9692-62968BD9098D}"/>
              </a:ext>
            </a:extLst>
          </p:cNvPr>
          <p:cNvGrpSpPr/>
          <p:nvPr/>
        </p:nvGrpSpPr>
        <p:grpSpPr>
          <a:xfrm>
            <a:off x="6180336" y="1995474"/>
            <a:ext cx="2374069" cy="3333438"/>
            <a:chOff x="6206360" y="2246364"/>
            <a:chExt cx="2430458" cy="3412615"/>
          </a:xfrm>
        </p:grpSpPr>
        <p:sp>
          <p:nvSpPr>
            <p:cNvPr id="6" name="Rectangle: Rounded Corners 3">
              <a:extLst>
                <a:ext uri="{FF2B5EF4-FFF2-40B4-BE49-F238E27FC236}">
                  <a16:creationId xmlns="" xmlns:a16="http://schemas.microsoft.com/office/drawing/2014/main" id="{BF3B68C7-CFEB-4BEA-B15E-052061C6D565}"/>
                </a:ext>
              </a:extLst>
            </p:cNvPr>
            <p:cNvSpPr/>
            <p:nvPr/>
          </p:nvSpPr>
          <p:spPr>
            <a:xfrm>
              <a:off x="6206360" y="2246364"/>
              <a:ext cx="2430458" cy="3216272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="" xmlns:a16="http://schemas.microsoft.com/office/drawing/2014/main" id="{75BA9ED8-3FC9-4A38-B8D3-06C1D3407B4D}"/>
                </a:ext>
              </a:extLst>
            </p:cNvPr>
            <p:cNvSpPr/>
            <p:nvPr/>
          </p:nvSpPr>
          <p:spPr>
            <a:xfrm>
              <a:off x="6206360" y="2246364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="" xmlns:a16="http://schemas.microsoft.com/office/drawing/2014/main" id="{D485DD84-F0D1-4C58-92F4-07BA3F78792D}"/>
                </a:ext>
              </a:extLst>
            </p:cNvPr>
            <p:cNvSpPr/>
            <p:nvPr/>
          </p:nvSpPr>
          <p:spPr>
            <a:xfrm>
              <a:off x="6334905" y="3672356"/>
              <a:ext cx="2173364" cy="1986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solidFill>
                    <a:schemeClr val="bg1"/>
                  </a:solidFill>
                </a:rPr>
                <a:t>Fase 3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Fase 3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Deliberación </a:t>
              </a:r>
              <a:r>
                <a:rPr lang="es-ES_tradnl" sz="1600" b="1" dirty="0">
                  <a:solidFill>
                    <a:schemeClr val="accent1">
                      <a:lumMod val="75000"/>
                    </a:schemeClr>
                  </a:solidFill>
                </a:rPr>
                <a:t>pública y evaluación ciudadana del Informe </a:t>
              </a: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Institucional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JUNIO</a:t>
              </a:r>
              <a:endParaRPr lang="es-EC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6">
              <a:extLst>
                <a:ext uri="{FF2B5EF4-FFF2-40B4-BE49-F238E27FC236}">
                  <a16:creationId xmlns="" xmlns:a16="http://schemas.microsoft.com/office/drawing/2014/main" id="{47C92D55-63A8-4B0B-BE50-C55186EE6DA4}"/>
                </a:ext>
              </a:extLst>
            </p:cNvPr>
            <p:cNvGrpSpPr/>
            <p:nvPr/>
          </p:nvGrpSpPr>
          <p:grpSpPr>
            <a:xfrm>
              <a:off x="6947781" y="2609938"/>
              <a:ext cx="947615" cy="947615"/>
              <a:chOff x="6947781" y="2609938"/>
              <a:chExt cx="947615" cy="947615"/>
            </a:xfrm>
          </p:grpSpPr>
          <p:sp>
            <p:nvSpPr>
              <p:cNvPr id="10" name="Oval 7">
                <a:extLst>
                  <a:ext uri="{FF2B5EF4-FFF2-40B4-BE49-F238E27FC236}">
                    <a16:creationId xmlns="" xmlns:a16="http://schemas.microsoft.com/office/drawing/2014/main" id="{AD6236B9-90D5-4236-83CB-42828ED7F711}"/>
                  </a:ext>
                </a:extLst>
              </p:cNvPr>
              <p:cNvSpPr/>
              <p:nvPr/>
            </p:nvSpPr>
            <p:spPr>
              <a:xfrm>
                <a:off x="6947781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hape 2390">
                <a:extLst>
                  <a:ext uri="{FF2B5EF4-FFF2-40B4-BE49-F238E27FC236}">
                    <a16:creationId xmlns="" xmlns:a16="http://schemas.microsoft.com/office/drawing/2014/main" id="{5CEBFC48-B52C-4E6E-9575-89A2ACBCABB1}"/>
                  </a:ext>
                </a:extLst>
              </p:cNvPr>
              <p:cNvSpPr/>
              <p:nvPr/>
            </p:nvSpPr>
            <p:spPr>
              <a:xfrm>
                <a:off x="7211098" y="2873271"/>
                <a:ext cx="420981" cy="42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73" y="17379"/>
                    </a:moveTo>
                    <a:lnTo>
                      <a:pt x="15643" y="14949"/>
                    </a:lnTo>
                    <a:cubicBezTo>
                      <a:pt x="16600" y="13832"/>
                      <a:pt x="17182" y="12386"/>
                      <a:pt x="17182" y="10800"/>
                    </a:cubicBezTo>
                    <a:cubicBezTo>
                      <a:pt x="17182" y="9214"/>
                      <a:pt x="16600" y="7767"/>
                      <a:pt x="15643" y="6651"/>
                    </a:cubicBezTo>
                    <a:lnTo>
                      <a:pt x="18073" y="4221"/>
                    </a:lnTo>
                    <a:cubicBezTo>
                      <a:pt x="19649" y="5963"/>
                      <a:pt x="20618" y="8266"/>
                      <a:pt x="20618" y="10800"/>
                    </a:cubicBezTo>
                    <a:cubicBezTo>
                      <a:pt x="20618" y="13335"/>
                      <a:pt x="19649" y="15637"/>
                      <a:pt x="18073" y="17379"/>
                    </a:cubicBezTo>
                    <a:moveTo>
                      <a:pt x="10800" y="20619"/>
                    </a:moveTo>
                    <a:cubicBezTo>
                      <a:pt x="8265" y="20619"/>
                      <a:pt x="5963" y="19650"/>
                      <a:pt x="4221" y="18073"/>
                    </a:cubicBezTo>
                    <a:lnTo>
                      <a:pt x="6651" y="15643"/>
                    </a:lnTo>
                    <a:cubicBezTo>
                      <a:pt x="7767" y="16600"/>
                      <a:pt x="9214" y="17182"/>
                      <a:pt x="10800" y="17182"/>
                    </a:cubicBezTo>
                    <a:cubicBezTo>
                      <a:pt x="12386" y="17182"/>
                      <a:pt x="13833" y="16600"/>
                      <a:pt x="14949" y="15643"/>
                    </a:cubicBezTo>
                    <a:lnTo>
                      <a:pt x="17379" y="18073"/>
                    </a:lnTo>
                    <a:cubicBezTo>
                      <a:pt x="15637" y="19650"/>
                      <a:pt x="13334" y="20619"/>
                      <a:pt x="10800" y="20619"/>
                    </a:cubicBezTo>
                    <a:moveTo>
                      <a:pt x="982" y="10800"/>
                    </a:moveTo>
                    <a:cubicBezTo>
                      <a:pt x="982" y="8266"/>
                      <a:pt x="1950" y="5963"/>
                      <a:pt x="3527" y="4221"/>
                    </a:cubicBezTo>
                    <a:lnTo>
                      <a:pt x="5957" y="6651"/>
                    </a:lnTo>
                    <a:cubicBezTo>
                      <a:pt x="4999" y="7767"/>
                      <a:pt x="4418" y="9214"/>
                      <a:pt x="4418" y="10800"/>
                    </a:cubicBezTo>
                    <a:cubicBezTo>
                      <a:pt x="4418" y="12386"/>
                      <a:pt x="4999" y="13832"/>
                      <a:pt x="5957" y="14949"/>
                    </a:cubicBezTo>
                    <a:lnTo>
                      <a:pt x="3527" y="17379"/>
                    </a:lnTo>
                    <a:cubicBezTo>
                      <a:pt x="1950" y="15637"/>
                      <a:pt x="982" y="13335"/>
                      <a:pt x="982" y="10800"/>
                    </a:cubicBezTo>
                    <a:moveTo>
                      <a:pt x="16200" y="10800"/>
                    </a:moveTo>
                    <a:cubicBezTo>
                      <a:pt x="16200" y="13782"/>
                      <a:pt x="13782" y="16200"/>
                      <a:pt x="10800" y="16200"/>
                    </a:cubicBezTo>
                    <a:cubicBezTo>
                      <a:pt x="7817" y="16200"/>
                      <a:pt x="5400" y="13782"/>
                      <a:pt x="5400" y="10800"/>
                    </a:cubicBez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800"/>
                    </a:cubicBezTo>
                    <a:moveTo>
                      <a:pt x="10800" y="982"/>
                    </a:moveTo>
                    <a:cubicBezTo>
                      <a:pt x="13334" y="982"/>
                      <a:pt x="15637" y="1950"/>
                      <a:pt x="17379" y="3527"/>
                    </a:cubicBezTo>
                    <a:lnTo>
                      <a:pt x="14949" y="5957"/>
                    </a:lnTo>
                    <a:cubicBezTo>
                      <a:pt x="13832" y="4999"/>
                      <a:pt x="12386" y="4418"/>
                      <a:pt x="10800" y="4418"/>
                    </a:cubicBezTo>
                    <a:cubicBezTo>
                      <a:pt x="9214" y="4418"/>
                      <a:pt x="7767" y="4999"/>
                      <a:pt x="6651" y="5957"/>
                    </a:cubicBezTo>
                    <a:lnTo>
                      <a:pt x="4221" y="3527"/>
                    </a:lnTo>
                    <a:cubicBezTo>
                      <a:pt x="5963" y="1950"/>
                      <a:pt x="8265" y="982"/>
                      <a:pt x="10800" y="982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  <p:grpSp>
        <p:nvGrpSpPr>
          <p:cNvPr id="14" name="Group 11">
            <a:extLst>
              <a:ext uri="{FF2B5EF4-FFF2-40B4-BE49-F238E27FC236}">
                <a16:creationId xmlns="" xmlns:a16="http://schemas.microsoft.com/office/drawing/2014/main" id="{81749A34-9EB3-4942-B038-900631E25D6D}"/>
              </a:ext>
            </a:extLst>
          </p:cNvPr>
          <p:cNvGrpSpPr/>
          <p:nvPr/>
        </p:nvGrpSpPr>
        <p:grpSpPr>
          <a:xfrm>
            <a:off x="3590667" y="1995474"/>
            <a:ext cx="2374069" cy="3337866"/>
            <a:chOff x="3555181" y="2246364"/>
            <a:chExt cx="2430458" cy="3417149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="" xmlns:a16="http://schemas.microsoft.com/office/drawing/2014/main" id="{10343B42-B688-417D-9B24-27B7E957A9A6}"/>
                </a:ext>
              </a:extLst>
            </p:cNvPr>
            <p:cNvSpPr/>
            <p:nvPr/>
          </p:nvSpPr>
          <p:spPr>
            <a:xfrm>
              <a:off x="3555181" y="2246364"/>
              <a:ext cx="2430458" cy="3216272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="" xmlns:a16="http://schemas.microsoft.com/office/drawing/2014/main" id="{112639F6-7A85-49B2-9AB8-5F9DCDBA36C1}"/>
                </a:ext>
              </a:extLst>
            </p:cNvPr>
            <p:cNvSpPr/>
            <p:nvPr/>
          </p:nvSpPr>
          <p:spPr>
            <a:xfrm>
              <a:off x="3555181" y="2246364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="" xmlns:a16="http://schemas.microsoft.com/office/drawing/2014/main" id="{BDF6ECBA-4DEE-4D9B-A343-B3689C17346B}"/>
                </a:ext>
              </a:extLst>
            </p:cNvPr>
            <p:cNvSpPr/>
            <p:nvPr/>
          </p:nvSpPr>
          <p:spPr>
            <a:xfrm>
              <a:off x="3690606" y="4031362"/>
              <a:ext cx="2177735" cy="1632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>
                  <a:solidFill>
                    <a:srgbClr val="04589B"/>
                  </a:solidFill>
                </a:rPr>
                <a:t>Fase </a:t>
              </a:r>
              <a:r>
                <a:rPr lang="es-MX" sz="1600" b="1" dirty="0" smtClean="0">
                  <a:solidFill>
                    <a:srgbClr val="04589B"/>
                  </a:solidFill>
                </a:rPr>
                <a:t>2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rgbClr val="04589B"/>
                  </a:solidFill>
                </a:rPr>
                <a:t>Evaluación </a:t>
              </a:r>
              <a:r>
                <a:rPr lang="es-ES_tradnl" sz="1600" b="1" dirty="0">
                  <a:solidFill>
                    <a:srgbClr val="04589B"/>
                  </a:solidFill>
                </a:rPr>
                <a:t>de la gestión y elaboración del Informe </a:t>
              </a:r>
              <a:r>
                <a:rPr lang="es-ES_tradnl" sz="1600" b="1" dirty="0" smtClean="0">
                  <a:solidFill>
                    <a:srgbClr val="04589B"/>
                  </a:solidFill>
                </a:rPr>
                <a:t>Institucional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rgbClr val="04589B"/>
                  </a:solidFill>
                </a:rPr>
                <a:t>MAYO</a:t>
              </a:r>
              <a:endParaRPr lang="es-EC" sz="1600" dirty="0">
                <a:solidFill>
                  <a:srgbClr val="04589B"/>
                </a:solidFill>
              </a:endParaRPr>
            </a:p>
          </p:txBody>
        </p:sp>
        <p:grpSp>
          <p:nvGrpSpPr>
            <p:cNvPr id="18" name="Group 15">
              <a:extLst>
                <a:ext uri="{FF2B5EF4-FFF2-40B4-BE49-F238E27FC236}">
                  <a16:creationId xmlns="" xmlns:a16="http://schemas.microsoft.com/office/drawing/2014/main" id="{3B08D0F8-6BF2-4D6F-B224-FFAAA500A549}"/>
                </a:ext>
              </a:extLst>
            </p:cNvPr>
            <p:cNvGrpSpPr/>
            <p:nvPr/>
          </p:nvGrpSpPr>
          <p:grpSpPr>
            <a:xfrm>
              <a:off x="4296602" y="2609938"/>
              <a:ext cx="947615" cy="947615"/>
              <a:chOff x="4296602" y="2609938"/>
              <a:chExt cx="947615" cy="947615"/>
            </a:xfrm>
          </p:grpSpPr>
          <p:sp>
            <p:nvSpPr>
              <p:cNvPr id="19" name="Oval 16">
                <a:extLst>
                  <a:ext uri="{FF2B5EF4-FFF2-40B4-BE49-F238E27FC236}">
                    <a16:creationId xmlns="" xmlns:a16="http://schemas.microsoft.com/office/drawing/2014/main" id="{9F262FCF-9455-4B96-92F4-2197FD83100F}"/>
                  </a:ext>
                </a:extLst>
              </p:cNvPr>
              <p:cNvSpPr/>
              <p:nvPr/>
            </p:nvSpPr>
            <p:spPr>
              <a:xfrm>
                <a:off x="4296602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Shape 2627">
                <a:extLst>
                  <a:ext uri="{FF2B5EF4-FFF2-40B4-BE49-F238E27FC236}">
                    <a16:creationId xmlns="" xmlns:a16="http://schemas.microsoft.com/office/drawing/2014/main" id="{62CF3FE1-6CFB-41B5-B536-9242FD640D57}"/>
                  </a:ext>
                </a:extLst>
              </p:cNvPr>
              <p:cNvSpPr/>
              <p:nvPr/>
            </p:nvSpPr>
            <p:spPr>
              <a:xfrm>
                <a:off x="4559919" y="2873271"/>
                <a:ext cx="420981" cy="420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53" y="11229"/>
                    </a:moveTo>
                    <a:lnTo>
                      <a:pt x="20356" y="11234"/>
                    </a:lnTo>
                    <a:lnTo>
                      <a:pt x="11029" y="16143"/>
                    </a:lnTo>
                    <a:lnTo>
                      <a:pt x="11026" y="16138"/>
                    </a:lnTo>
                    <a:cubicBezTo>
                      <a:pt x="10957" y="16174"/>
                      <a:pt x="10883" y="16200"/>
                      <a:pt x="10800" y="16200"/>
                    </a:cubicBezTo>
                    <a:cubicBezTo>
                      <a:pt x="10717" y="16200"/>
                      <a:pt x="10643" y="16174"/>
                      <a:pt x="10574" y="16138"/>
                    </a:cubicBezTo>
                    <a:lnTo>
                      <a:pt x="10571" y="16143"/>
                    </a:lnTo>
                    <a:lnTo>
                      <a:pt x="1244" y="11234"/>
                    </a:lnTo>
                    <a:lnTo>
                      <a:pt x="1247" y="11229"/>
                    </a:lnTo>
                    <a:cubicBezTo>
                      <a:pt x="1091" y="11147"/>
                      <a:pt x="982" y="10988"/>
                      <a:pt x="982" y="10800"/>
                    </a:cubicBezTo>
                    <a:cubicBezTo>
                      <a:pt x="982" y="10612"/>
                      <a:pt x="1091" y="10453"/>
                      <a:pt x="1247" y="10371"/>
                    </a:cubicBezTo>
                    <a:lnTo>
                      <a:pt x="1244" y="10366"/>
                    </a:lnTo>
                    <a:lnTo>
                      <a:pt x="3562" y="9146"/>
                    </a:lnTo>
                    <a:lnTo>
                      <a:pt x="10113" y="12594"/>
                    </a:lnTo>
                    <a:lnTo>
                      <a:pt x="10117" y="12588"/>
                    </a:lnTo>
                    <a:cubicBezTo>
                      <a:pt x="10322" y="12697"/>
                      <a:pt x="10552" y="12764"/>
                      <a:pt x="10800" y="12764"/>
                    </a:cubicBezTo>
                    <a:cubicBezTo>
                      <a:pt x="11048" y="12764"/>
                      <a:pt x="11278" y="12697"/>
                      <a:pt x="11483" y="12588"/>
                    </a:cubicBezTo>
                    <a:lnTo>
                      <a:pt x="11486" y="12594"/>
                    </a:lnTo>
                    <a:lnTo>
                      <a:pt x="18038" y="9146"/>
                    </a:lnTo>
                    <a:lnTo>
                      <a:pt x="20356" y="10366"/>
                    </a:lnTo>
                    <a:lnTo>
                      <a:pt x="20353" y="10371"/>
                    </a:lnTo>
                    <a:cubicBezTo>
                      <a:pt x="20509" y="10453"/>
                      <a:pt x="20618" y="10612"/>
                      <a:pt x="20618" y="10800"/>
                    </a:cubicBezTo>
                    <a:cubicBezTo>
                      <a:pt x="20618" y="10988"/>
                      <a:pt x="20509" y="11147"/>
                      <a:pt x="20353" y="11229"/>
                    </a:cubicBezTo>
                    <a:moveTo>
                      <a:pt x="20356" y="14784"/>
                    </a:moveTo>
                    <a:lnTo>
                      <a:pt x="20353" y="14790"/>
                    </a:lnTo>
                    <a:cubicBezTo>
                      <a:pt x="20509" y="14872"/>
                      <a:pt x="20618" y="15030"/>
                      <a:pt x="20618" y="15218"/>
                    </a:cubicBezTo>
                    <a:cubicBezTo>
                      <a:pt x="20618" y="15407"/>
                      <a:pt x="20509" y="15565"/>
                      <a:pt x="20353" y="15647"/>
                    </a:cubicBezTo>
                    <a:lnTo>
                      <a:pt x="20356" y="15653"/>
                    </a:lnTo>
                    <a:lnTo>
                      <a:pt x="11029" y="20562"/>
                    </a:lnTo>
                    <a:lnTo>
                      <a:pt x="11026" y="20556"/>
                    </a:lnTo>
                    <a:cubicBezTo>
                      <a:pt x="10957" y="20592"/>
                      <a:pt x="10883" y="20618"/>
                      <a:pt x="10800" y="20618"/>
                    </a:cubicBezTo>
                    <a:cubicBezTo>
                      <a:pt x="10717" y="20618"/>
                      <a:pt x="10643" y="20592"/>
                      <a:pt x="10574" y="20556"/>
                    </a:cubicBezTo>
                    <a:lnTo>
                      <a:pt x="10571" y="20562"/>
                    </a:lnTo>
                    <a:lnTo>
                      <a:pt x="1244" y="15653"/>
                    </a:lnTo>
                    <a:lnTo>
                      <a:pt x="1247" y="15647"/>
                    </a:lnTo>
                    <a:cubicBezTo>
                      <a:pt x="1091" y="15565"/>
                      <a:pt x="982" y="15407"/>
                      <a:pt x="982" y="15218"/>
                    </a:cubicBezTo>
                    <a:cubicBezTo>
                      <a:pt x="982" y="15030"/>
                      <a:pt x="1091" y="14872"/>
                      <a:pt x="1247" y="14790"/>
                    </a:cubicBezTo>
                    <a:lnTo>
                      <a:pt x="1244" y="14784"/>
                    </a:lnTo>
                    <a:lnTo>
                      <a:pt x="3562" y="13564"/>
                    </a:lnTo>
                    <a:lnTo>
                      <a:pt x="10113" y="17012"/>
                    </a:lnTo>
                    <a:lnTo>
                      <a:pt x="10117" y="17006"/>
                    </a:lnTo>
                    <a:cubicBezTo>
                      <a:pt x="10322" y="17115"/>
                      <a:pt x="10552" y="17182"/>
                      <a:pt x="10800" y="17182"/>
                    </a:cubicBezTo>
                    <a:cubicBezTo>
                      <a:pt x="11048" y="17182"/>
                      <a:pt x="11278" y="17115"/>
                      <a:pt x="11483" y="17006"/>
                    </a:cubicBezTo>
                    <a:lnTo>
                      <a:pt x="11486" y="17012"/>
                    </a:lnTo>
                    <a:lnTo>
                      <a:pt x="18038" y="13564"/>
                    </a:lnTo>
                    <a:cubicBezTo>
                      <a:pt x="18038" y="13564"/>
                      <a:pt x="20356" y="14784"/>
                      <a:pt x="20356" y="14784"/>
                    </a:cubicBezTo>
                    <a:close/>
                    <a:moveTo>
                      <a:pt x="1244" y="6816"/>
                    </a:moveTo>
                    <a:lnTo>
                      <a:pt x="1247" y="6811"/>
                    </a:lnTo>
                    <a:cubicBezTo>
                      <a:pt x="1091" y="6728"/>
                      <a:pt x="982" y="6570"/>
                      <a:pt x="982" y="6382"/>
                    </a:cubicBezTo>
                    <a:cubicBezTo>
                      <a:pt x="982" y="6194"/>
                      <a:pt x="1091" y="6035"/>
                      <a:pt x="1247" y="5953"/>
                    </a:cubicBezTo>
                    <a:lnTo>
                      <a:pt x="1244" y="5947"/>
                    </a:lnTo>
                    <a:lnTo>
                      <a:pt x="10571" y="1038"/>
                    </a:lnTo>
                    <a:lnTo>
                      <a:pt x="10574" y="1044"/>
                    </a:lnTo>
                    <a:cubicBezTo>
                      <a:pt x="10643" y="1008"/>
                      <a:pt x="10717" y="982"/>
                      <a:pt x="10800" y="982"/>
                    </a:cubicBezTo>
                    <a:cubicBezTo>
                      <a:pt x="10883" y="982"/>
                      <a:pt x="10957" y="1008"/>
                      <a:pt x="11026" y="1044"/>
                    </a:cubicBezTo>
                    <a:lnTo>
                      <a:pt x="11029" y="1038"/>
                    </a:lnTo>
                    <a:lnTo>
                      <a:pt x="20356" y="5947"/>
                    </a:lnTo>
                    <a:lnTo>
                      <a:pt x="20353" y="5953"/>
                    </a:lnTo>
                    <a:cubicBezTo>
                      <a:pt x="20509" y="6035"/>
                      <a:pt x="20618" y="6194"/>
                      <a:pt x="20618" y="6382"/>
                    </a:cubicBezTo>
                    <a:cubicBezTo>
                      <a:pt x="20618" y="6570"/>
                      <a:pt x="20509" y="6728"/>
                      <a:pt x="20353" y="6811"/>
                    </a:cubicBezTo>
                    <a:lnTo>
                      <a:pt x="20356" y="6816"/>
                    </a:lnTo>
                    <a:lnTo>
                      <a:pt x="11029" y="11725"/>
                    </a:lnTo>
                    <a:lnTo>
                      <a:pt x="11026" y="11720"/>
                    </a:lnTo>
                    <a:cubicBezTo>
                      <a:pt x="10957" y="11756"/>
                      <a:pt x="10883" y="11782"/>
                      <a:pt x="10800" y="11782"/>
                    </a:cubicBezTo>
                    <a:cubicBezTo>
                      <a:pt x="10717" y="11782"/>
                      <a:pt x="10643" y="11756"/>
                      <a:pt x="10574" y="11720"/>
                    </a:cubicBezTo>
                    <a:lnTo>
                      <a:pt x="10571" y="11725"/>
                    </a:lnTo>
                    <a:cubicBezTo>
                      <a:pt x="10571" y="11725"/>
                      <a:pt x="1244" y="6816"/>
                      <a:pt x="1244" y="6816"/>
                    </a:cubicBezTo>
                    <a:close/>
                    <a:moveTo>
                      <a:pt x="21600" y="10800"/>
                    </a:moveTo>
                    <a:cubicBezTo>
                      <a:pt x="21600" y="10234"/>
                      <a:pt x="21278" y="9749"/>
                      <a:pt x="20810" y="9503"/>
                    </a:cubicBezTo>
                    <a:lnTo>
                      <a:pt x="20813" y="9497"/>
                    </a:lnTo>
                    <a:lnTo>
                      <a:pt x="19092" y="8591"/>
                    </a:lnTo>
                    <a:lnTo>
                      <a:pt x="20813" y="7685"/>
                    </a:lnTo>
                    <a:lnTo>
                      <a:pt x="20810" y="7679"/>
                    </a:lnTo>
                    <a:cubicBezTo>
                      <a:pt x="21278" y="7433"/>
                      <a:pt x="21600" y="6948"/>
                      <a:pt x="21600" y="6382"/>
                    </a:cubicBezTo>
                    <a:cubicBezTo>
                      <a:pt x="21600" y="5816"/>
                      <a:pt x="21278" y="5331"/>
                      <a:pt x="20810" y="5085"/>
                    </a:cubicBezTo>
                    <a:lnTo>
                      <a:pt x="20813" y="5079"/>
                    </a:lnTo>
                    <a:lnTo>
                      <a:pt x="11486" y="170"/>
                    </a:lnTo>
                    <a:lnTo>
                      <a:pt x="11483" y="175"/>
                    </a:lnTo>
                    <a:cubicBezTo>
                      <a:pt x="11278" y="67"/>
                      <a:pt x="11048" y="0"/>
                      <a:pt x="10800" y="0"/>
                    </a:cubicBezTo>
                    <a:cubicBezTo>
                      <a:pt x="10552" y="0"/>
                      <a:pt x="10322" y="67"/>
                      <a:pt x="10117" y="175"/>
                    </a:cubicBezTo>
                    <a:lnTo>
                      <a:pt x="10113" y="170"/>
                    </a:lnTo>
                    <a:lnTo>
                      <a:pt x="786" y="5079"/>
                    </a:lnTo>
                    <a:lnTo>
                      <a:pt x="790" y="5085"/>
                    </a:lnTo>
                    <a:cubicBezTo>
                      <a:pt x="322" y="5331"/>
                      <a:pt x="0" y="5816"/>
                      <a:pt x="0" y="6382"/>
                    </a:cubicBezTo>
                    <a:cubicBezTo>
                      <a:pt x="0" y="6948"/>
                      <a:pt x="322" y="7433"/>
                      <a:pt x="790" y="7679"/>
                    </a:cubicBezTo>
                    <a:lnTo>
                      <a:pt x="786" y="7685"/>
                    </a:lnTo>
                    <a:lnTo>
                      <a:pt x="2508" y="8591"/>
                    </a:lnTo>
                    <a:lnTo>
                      <a:pt x="786" y="9497"/>
                    </a:lnTo>
                    <a:lnTo>
                      <a:pt x="790" y="9503"/>
                    </a:lnTo>
                    <a:cubicBezTo>
                      <a:pt x="322" y="9749"/>
                      <a:pt x="0" y="10234"/>
                      <a:pt x="0" y="10800"/>
                    </a:cubicBezTo>
                    <a:cubicBezTo>
                      <a:pt x="0" y="11366"/>
                      <a:pt x="322" y="11851"/>
                      <a:pt x="790" y="12097"/>
                    </a:cubicBezTo>
                    <a:lnTo>
                      <a:pt x="786" y="12103"/>
                    </a:lnTo>
                    <a:lnTo>
                      <a:pt x="2508" y="13009"/>
                    </a:lnTo>
                    <a:lnTo>
                      <a:pt x="786" y="13915"/>
                    </a:lnTo>
                    <a:lnTo>
                      <a:pt x="790" y="13921"/>
                    </a:lnTo>
                    <a:cubicBezTo>
                      <a:pt x="322" y="14167"/>
                      <a:pt x="0" y="14652"/>
                      <a:pt x="0" y="15218"/>
                    </a:cubicBezTo>
                    <a:cubicBezTo>
                      <a:pt x="0" y="15784"/>
                      <a:pt x="322" y="16269"/>
                      <a:pt x="790" y="16515"/>
                    </a:cubicBezTo>
                    <a:lnTo>
                      <a:pt x="786" y="16521"/>
                    </a:lnTo>
                    <a:lnTo>
                      <a:pt x="10113" y="21430"/>
                    </a:lnTo>
                    <a:lnTo>
                      <a:pt x="10117" y="21425"/>
                    </a:lnTo>
                    <a:cubicBezTo>
                      <a:pt x="10322" y="21533"/>
                      <a:pt x="10552" y="21600"/>
                      <a:pt x="10800" y="21600"/>
                    </a:cubicBezTo>
                    <a:cubicBezTo>
                      <a:pt x="11048" y="21600"/>
                      <a:pt x="11278" y="21533"/>
                      <a:pt x="11483" y="21425"/>
                    </a:cubicBezTo>
                    <a:lnTo>
                      <a:pt x="11486" y="21430"/>
                    </a:lnTo>
                    <a:lnTo>
                      <a:pt x="20813" y="16521"/>
                    </a:lnTo>
                    <a:lnTo>
                      <a:pt x="20810" y="16515"/>
                    </a:lnTo>
                    <a:cubicBezTo>
                      <a:pt x="21278" y="16269"/>
                      <a:pt x="21600" y="15784"/>
                      <a:pt x="21600" y="15218"/>
                    </a:cubicBezTo>
                    <a:cubicBezTo>
                      <a:pt x="21600" y="14652"/>
                      <a:pt x="21278" y="14167"/>
                      <a:pt x="20810" y="13921"/>
                    </a:cubicBezTo>
                    <a:lnTo>
                      <a:pt x="20813" y="13915"/>
                    </a:lnTo>
                    <a:lnTo>
                      <a:pt x="19092" y="13009"/>
                    </a:lnTo>
                    <a:lnTo>
                      <a:pt x="20813" y="12103"/>
                    </a:lnTo>
                    <a:lnTo>
                      <a:pt x="20810" y="12097"/>
                    </a:lnTo>
                    <a:cubicBezTo>
                      <a:pt x="21278" y="11851"/>
                      <a:pt x="21600" y="11366"/>
                      <a:pt x="21600" y="1080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  <p:grpSp>
        <p:nvGrpSpPr>
          <p:cNvPr id="23" name="Group 20">
            <a:extLst>
              <a:ext uri="{FF2B5EF4-FFF2-40B4-BE49-F238E27FC236}">
                <a16:creationId xmlns="" xmlns:a16="http://schemas.microsoft.com/office/drawing/2014/main" id="{A4FC7A92-ABCB-4CE6-B303-319489014533}"/>
              </a:ext>
            </a:extLst>
          </p:cNvPr>
          <p:cNvGrpSpPr/>
          <p:nvPr/>
        </p:nvGrpSpPr>
        <p:grpSpPr>
          <a:xfrm>
            <a:off x="978808" y="1988837"/>
            <a:ext cx="2419724" cy="3306096"/>
            <a:chOff x="857263" y="2214821"/>
            <a:chExt cx="2477197" cy="3384623"/>
          </a:xfrm>
        </p:grpSpPr>
        <p:sp>
          <p:nvSpPr>
            <p:cNvPr id="24" name="Rectangle: Rounded Corners 21">
              <a:extLst>
                <a:ext uri="{FF2B5EF4-FFF2-40B4-BE49-F238E27FC236}">
                  <a16:creationId xmlns="" xmlns:a16="http://schemas.microsoft.com/office/drawing/2014/main" id="{7303F2C5-AD86-4064-BE60-76E8CE394D0E}"/>
                </a:ext>
              </a:extLst>
            </p:cNvPr>
            <p:cNvSpPr/>
            <p:nvPr/>
          </p:nvSpPr>
          <p:spPr>
            <a:xfrm>
              <a:off x="904002" y="2246364"/>
              <a:ext cx="2430458" cy="3216272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2">
              <a:extLst>
                <a:ext uri="{FF2B5EF4-FFF2-40B4-BE49-F238E27FC236}">
                  <a16:creationId xmlns="" xmlns:a16="http://schemas.microsoft.com/office/drawing/2014/main" id="{8545E09C-FEB1-4F23-BC5F-42E45A40BB00}"/>
                </a:ext>
              </a:extLst>
            </p:cNvPr>
            <p:cNvSpPr/>
            <p:nvPr/>
          </p:nvSpPr>
          <p:spPr>
            <a:xfrm>
              <a:off x="857263" y="2214821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="" xmlns:a16="http://schemas.microsoft.com/office/drawing/2014/main" id="{D78D903F-E3EE-48A7-B7E0-307829AFB4A9}"/>
                </a:ext>
              </a:extLst>
            </p:cNvPr>
            <p:cNvSpPr/>
            <p:nvPr/>
          </p:nvSpPr>
          <p:spPr>
            <a:xfrm>
              <a:off x="1100702" y="3967293"/>
              <a:ext cx="2173364" cy="1632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>
                  <a:solidFill>
                    <a:schemeClr val="accent1">
                      <a:lumMod val="75000"/>
                    </a:schemeClr>
                  </a:solidFill>
                </a:rPr>
                <a:t>Fase 1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>
                  <a:solidFill>
                    <a:schemeClr val="accent1">
                      <a:lumMod val="75000"/>
                    </a:schemeClr>
                  </a:solidFill>
                </a:rPr>
                <a:t>Planificación y facilitación del proceso desde la Asamblea </a:t>
              </a: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Local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MARZO - ABRIL</a:t>
              </a:r>
              <a:endParaRPr lang="es-EC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25">
              <a:extLst>
                <a:ext uri="{FF2B5EF4-FFF2-40B4-BE49-F238E27FC236}">
                  <a16:creationId xmlns="" xmlns:a16="http://schemas.microsoft.com/office/drawing/2014/main" id="{9C90DF8F-A41E-4F7F-8972-E23709CA44CE}"/>
                </a:ext>
              </a:extLst>
            </p:cNvPr>
            <p:cNvGrpSpPr/>
            <p:nvPr/>
          </p:nvGrpSpPr>
          <p:grpSpPr>
            <a:xfrm>
              <a:off x="1645423" y="2609938"/>
              <a:ext cx="947615" cy="947615"/>
              <a:chOff x="1645423" y="2609938"/>
              <a:chExt cx="947615" cy="947615"/>
            </a:xfrm>
          </p:grpSpPr>
          <p:sp>
            <p:nvSpPr>
              <p:cNvPr id="29" name="Oval 26">
                <a:extLst>
                  <a:ext uri="{FF2B5EF4-FFF2-40B4-BE49-F238E27FC236}">
                    <a16:creationId xmlns="" xmlns:a16="http://schemas.microsoft.com/office/drawing/2014/main" id="{191B2383-627B-4B5F-9EC4-63A622A30E49}"/>
                  </a:ext>
                </a:extLst>
              </p:cNvPr>
              <p:cNvSpPr/>
              <p:nvPr/>
            </p:nvSpPr>
            <p:spPr>
              <a:xfrm>
                <a:off x="1645423" y="2609938"/>
                <a:ext cx="947615" cy="9476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hape 2628">
                <a:extLst>
                  <a:ext uri="{FF2B5EF4-FFF2-40B4-BE49-F238E27FC236}">
                    <a16:creationId xmlns="" xmlns:a16="http://schemas.microsoft.com/office/drawing/2014/main" id="{133247C3-6CF4-4186-ABCD-613AEFCB2BE9}"/>
                  </a:ext>
                </a:extLst>
              </p:cNvPr>
              <p:cNvSpPr/>
              <p:nvPr/>
            </p:nvSpPr>
            <p:spPr>
              <a:xfrm>
                <a:off x="1908740" y="2911539"/>
                <a:ext cx="420981" cy="344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91" y="20400"/>
                    </a:moveTo>
                    <a:cubicBezTo>
                      <a:pt x="14522" y="20400"/>
                      <a:pt x="12764" y="18251"/>
                      <a:pt x="12764" y="15600"/>
                    </a:cubicBezTo>
                    <a:cubicBezTo>
                      <a:pt x="12764" y="12949"/>
                      <a:pt x="14522" y="10800"/>
                      <a:pt x="16691" y="10800"/>
                    </a:cubicBezTo>
                    <a:cubicBezTo>
                      <a:pt x="18860" y="10800"/>
                      <a:pt x="20618" y="12949"/>
                      <a:pt x="20618" y="15600"/>
                    </a:cubicBezTo>
                    <a:cubicBezTo>
                      <a:pt x="20618" y="18251"/>
                      <a:pt x="18860" y="20400"/>
                      <a:pt x="16691" y="20400"/>
                    </a:cubicBezTo>
                    <a:moveTo>
                      <a:pt x="12762" y="3393"/>
                    </a:moveTo>
                    <a:lnTo>
                      <a:pt x="12781" y="3388"/>
                    </a:lnTo>
                    <a:cubicBezTo>
                      <a:pt x="12870" y="2164"/>
                      <a:pt x="13702" y="1200"/>
                      <a:pt x="14727" y="1200"/>
                    </a:cubicBezTo>
                    <a:cubicBezTo>
                      <a:pt x="15521" y="1200"/>
                      <a:pt x="16202" y="1779"/>
                      <a:pt x="16511" y="2609"/>
                    </a:cubicBezTo>
                    <a:lnTo>
                      <a:pt x="16509" y="2609"/>
                    </a:lnTo>
                    <a:lnTo>
                      <a:pt x="19162" y="10421"/>
                    </a:lnTo>
                    <a:cubicBezTo>
                      <a:pt x="18436" y="9902"/>
                      <a:pt x="17593" y="9600"/>
                      <a:pt x="16691" y="9600"/>
                    </a:cubicBezTo>
                    <a:cubicBezTo>
                      <a:pt x="15082" y="9600"/>
                      <a:pt x="13658" y="10550"/>
                      <a:pt x="12763" y="12012"/>
                    </a:cubicBezTo>
                    <a:cubicBezTo>
                      <a:pt x="12763" y="12012"/>
                      <a:pt x="12762" y="3393"/>
                      <a:pt x="12762" y="3393"/>
                    </a:cubicBezTo>
                    <a:close/>
                    <a:moveTo>
                      <a:pt x="11782" y="13200"/>
                    </a:moveTo>
                    <a:lnTo>
                      <a:pt x="9818" y="13200"/>
                    </a:lnTo>
                    <a:lnTo>
                      <a:pt x="9818" y="4800"/>
                    </a:lnTo>
                    <a:lnTo>
                      <a:pt x="11782" y="4800"/>
                    </a:lnTo>
                    <a:cubicBezTo>
                      <a:pt x="11782" y="4800"/>
                      <a:pt x="11782" y="13200"/>
                      <a:pt x="11782" y="13200"/>
                    </a:cubicBezTo>
                    <a:close/>
                    <a:moveTo>
                      <a:pt x="11782" y="15600"/>
                    </a:moveTo>
                    <a:lnTo>
                      <a:pt x="9818" y="15600"/>
                    </a:lnTo>
                    <a:lnTo>
                      <a:pt x="9818" y="14400"/>
                    </a:lnTo>
                    <a:lnTo>
                      <a:pt x="11782" y="14400"/>
                    </a:lnTo>
                    <a:cubicBezTo>
                      <a:pt x="11782" y="14400"/>
                      <a:pt x="11782" y="15600"/>
                      <a:pt x="11782" y="15600"/>
                    </a:cubicBezTo>
                    <a:close/>
                    <a:moveTo>
                      <a:pt x="8837" y="12012"/>
                    </a:moveTo>
                    <a:cubicBezTo>
                      <a:pt x="7942" y="10550"/>
                      <a:pt x="6518" y="9600"/>
                      <a:pt x="4909" y="9600"/>
                    </a:cubicBezTo>
                    <a:cubicBezTo>
                      <a:pt x="4007" y="9600"/>
                      <a:pt x="3164" y="9902"/>
                      <a:pt x="2438" y="10421"/>
                    </a:cubicBezTo>
                    <a:lnTo>
                      <a:pt x="5091" y="2609"/>
                    </a:lnTo>
                    <a:lnTo>
                      <a:pt x="5089" y="2609"/>
                    </a:lnTo>
                    <a:cubicBezTo>
                      <a:pt x="5398" y="1779"/>
                      <a:pt x="6079" y="1200"/>
                      <a:pt x="6873" y="1200"/>
                    </a:cubicBezTo>
                    <a:cubicBezTo>
                      <a:pt x="7898" y="1200"/>
                      <a:pt x="8730" y="2164"/>
                      <a:pt x="8819" y="3388"/>
                    </a:cubicBezTo>
                    <a:lnTo>
                      <a:pt x="8838" y="3393"/>
                    </a:lnTo>
                    <a:cubicBezTo>
                      <a:pt x="8838" y="3393"/>
                      <a:pt x="8837" y="12012"/>
                      <a:pt x="8837" y="12012"/>
                    </a:cubicBezTo>
                    <a:close/>
                    <a:moveTo>
                      <a:pt x="4909" y="20400"/>
                    </a:moveTo>
                    <a:cubicBezTo>
                      <a:pt x="2740" y="20400"/>
                      <a:pt x="982" y="18251"/>
                      <a:pt x="982" y="15600"/>
                    </a:cubicBezTo>
                    <a:cubicBezTo>
                      <a:pt x="982" y="12949"/>
                      <a:pt x="2740" y="10800"/>
                      <a:pt x="4909" y="10800"/>
                    </a:cubicBezTo>
                    <a:cubicBezTo>
                      <a:pt x="7078" y="10800"/>
                      <a:pt x="8836" y="12949"/>
                      <a:pt x="8836" y="15600"/>
                    </a:cubicBezTo>
                    <a:cubicBezTo>
                      <a:pt x="8836" y="18251"/>
                      <a:pt x="7078" y="20400"/>
                      <a:pt x="4909" y="20400"/>
                    </a:cubicBezTo>
                    <a:moveTo>
                      <a:pt x="21102" y="12980"/>
                    </a:moveTo>
                    <a:lnTo>
                      <a:pt x="17504" y="2400"/>
                    </a:lnTo>
                    <a:lnTo>
                      <a:pt x="17493" y="2402"/>
                    </a:lnTo>
                    <a:cubicBezTo>
                      <a:pt x="17088" y="1006"/>
                      <a:pt x="16009" y="0"/>
                      <a:pt x="14727" y="0"/>
                    </a:cubicBezTo>
                    <a:cubicBezTo>
                      <a:pt x="13101" y="0"/>
                      <a:pt x="11782" y="1612"/>
                      <a:pt x="11782" y="3600"/>
                    </a:cubicBezTo>
                    <a:lnTo>
                      <a:pt x="9818" y="3600"/>
                    </a:lnTo>
                    <a:cubicBezTo>
                      <a:pt x="9818" y="1612"/>
                      <a:pt x="8499" y="0"/>
                      <a:pt x="6873" y="0"/>
                    </a:cubicBezTo>
                    <a:cubicBezTo>
                      <a:pt x="5592" y="0"/>
                      <a:pt x="4512" y="1006"/>
                      <a:pt x="4107" y="2402"/>
                    </a:cubicBezTo>
                    <a:lnTo>
                      <a:pt x="4096" y="2400"/>
                    </a:lnTo>
                    <a:lnTo>
                      <a:pt x="498" y="12980"/>
                    </a:lnTo>
                    <a:cubicBezTo>
                      <a:pt x="182" y="13772"/>
                      <a:pt x="0" y="14659"/>
                      <a:pt x="0" y="15600"/>
                    </a:cubicBezTo>
                    <a:cubicBezTo>
                      <a:pt x="0" y="18914"/>
                      <a:pt x="2198" y="21600"/>
                      <a:pt x="4909" y="21600"/>
                    </a:cubicBezTo>
                    <a:cubicBezTo>
                      <a:pt x="7284" y="21600"/>
                      <a:pt x="9265" y="19539"/>
                      <a:pt x="9719" y="16800"/>
                    </a:cubicBezTo>
                    <a:lnTo>
                      <a:pt x="11881" y="16800"/>
                    </a:lnTo>
                    <a:cubicBezTo>
                      <a:pt x="12335" y="19539"/>
                      <a:pt x="14316" y="21600"/>
                      <a:pt x="16691" y="21600"/>
                    </a:cubicBezTo>
                    <a:cubicBezTo>
                      <a:pt x="19402" y="21600"/>
                      <a:pt x="21600" y="18914"/>
                      <a:pt x="21600" y="15600"/>
                    </a:cubicBezTo>
                    <a:cubicBezTo>
                      <a:pt x="21600" y="14659"/>
                      <a:pt x="21418" y="13772"/>
                      <a:pt x="21102" y="12980"/>
                    </a:cubicBezTo>
                    <a:moveTo>
                      <a:pt x="16691" y="12000"/>
                    </a:moveTo>
                    <a:cubicBezTo>
                      <a:pt x="15064" y="12000"/>
                      <a:pt x="13745" y="13612"/>
                      <a:pt x="13745" y="15600"/>
                    </a:cubicBezTo>
                    <a:cubicBezTo>
                      <a:pt x="13745" y="15932"/>
                      <a:pt x="13965" y="16200"/>
                      <a:pt x="14236" y="16200"/>
                    </a:cubicBezTo>
                    <a:cubicBezTo>
                      <a:pt x="14508" y="16200"/>
                      <a:pt x="14727" y="15932"/>
                      <a:pt x="14727" y="15600"/>
                    </a:cubicBezTo>
                    <a:cubicBezTo>
                      <a:pt x="14727" y="14275"/>
                      <a:pt x="15606" y="13200"/>
                      <a:pt x="16691" y="13200"/>
                    </a:cubicBezTo>
                    <a:cubicBezTo>
                      <a:pt x="16962" y="13200"/>
                      <a:pt x="17182" y="12932"/>
                      <a:pt x="17182" y="12600"/>
                    </a:cubicBezTo>
                    <a:cubicBezTo>
                      <a:pt x="17182" y="12268"/>
                      <a:pt x="16962" y="12000"/>
                      <a:pt x="16691" y="12000"/>
                    </a:cubicBezTo>
                    <a:moveTo>
                      <a:pt x="4909" y="12000"/>
                    </a:moveTo>
                    <a:cubicBezTo>
                      <a:pt x="3282" y="12000"/>
                      <a:pt x="1964" y="13612"/>
                      <a:pt x="1964" y="15600"/>
                    </a:cubicBezTo>
                    <a:cubicBezTo>
                      <a:pt x="1964" y="15932"/>
                      <a:pt x="2183" y="16200"/>
                      <a:pt x="2455" y="16200"/>
                    </a:cubicBezTo>
                    <a:cubicBezTo>
                      <a:pt x="2726" y="16200"/>
                      <a:pt x="2945" y="15932"/>
                      <a:pt x="2945" y="15600"/>
                    </a:cubicBezTo>
                    <a:cubicBezTo>
                      <a:pt x="2945" y="14275"/>
                      <a:pt x="3825" y="13200"/>
                      <a:pt x="4909" y="13200"/>
                    </a:cubicBezTo>
                    <a:cubicBezTo>
                      <a:pt x="5180" y="13200"/>
                      <a:pt x="5400" y="12932"/>
                      <a:pt x="5400" y="12600"/>
                    </a:cubicBezTo>
                    <a:cubicBezTo>
                      <a:pt x="5400" y="12268"/>
                      <a:pt x="5180" y="12000"/>
                      <a:pt x="4909" y="12000"/>
                    </a:cubicBez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</p:grpSp>
      <p:grpSp>
        <p:nvGrpSpPr>
          <p:cNvPr id="31" name="Group 28">
            <a:extLst>
              <a:ext uri="{FF2B5EF4-FFF2-40B4-BE49-F238E27FC236}">
                <a16:creationId xmlns="" xmlns:a16="http://schemas.microsoft.com/office/drawing/2014/main" id="{194FB545-3831-45FF-BDA4-123069D34395}"/>
              </a:ext>
            </a:extLst>
          </p:cNvPr>
          <p:cNvGrpSpPr/>
          <p:nvPr/>
        </p:nvGrpSpPr>
        <p:grpSpPr>
          <a:xfrm>
            <a:off x="8770004" y="1995474"/>
            <a:ext cx="2374069" cy="3337867"/>
            <a:chOff x="8857539" y="2246364"/>
            <a:chExt cx="2430458" cy="3417149"/>
          </a:xfrm>
        </p:grpSpPr>
        <p:sp>
          <p:nvSpPr>
            <p:cNvPr id="32" name="Rectangle: Rounded Corners 29">
              <a:extLst>
                <a:ext uri="{FF2B5EF4-FFF2-40B4-BE49-F238E27FC236}">
                  <a16:creationId xmlns="" xmlns:a16="http://schemas.microsoft.com/office/drawing/2014/main" id="{82F02360-9409-4D82-B976-3241D4A0729A}"/>
                </a:ext>
              </a:extLst>
            </p:cNvPr>
            <p:cNvSpPr/>
            <p:nvPr/>
          </p:nvSpPr>
          <p:spPr>
            <a:xfrm>
              <a:off x="8857539" y="2246364"/>
              <a:ext cx="2430458" cy="3216272"/>
            </a:xfrm>
            <a:prstGeom prst="roundRect">
              <a:avLst>
                <a:gd name="adj" fmla="val 4346"/>
              </a:avLst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0">
              <a:extLst>
                <a:ext uri="{FF2B5EF4-FFF2-40B4-BE49-F238E27FC236}">
                  <a16:creationId xmlns="" xmlns:a16="http://schemas.microsoft.com/office/drawing/2014/main" id="{B321DCAD-50F5-4DF7-8E13-61C7E99B055D}"/>
                </a:ext>
              </a:extLst>
            </p:cNvPr>
            <p:cNvSpPr/>
            <p:nvPr/>
          </p:nvSpPr>
          <p:spPr>
            <a:xfrm>
              <a:off x="8857539" y="2246364"/>
              <a:ext cx="2430458" cy="1481788"/>
            </a:xfrm>
            <a:custGeom>
              <a:avLst/>
              <a:gdLst>
                <a:gd name="connsiteX0" fmla="*/ 110899 w 2430458"/>
                <a:gd name="connsiteY0" fmla="*/ 0 h 1481788"/>
                <a:gd name="connsiteX1" fmla="*/ 2319559 w 2430458"/>
                <a:gd name="connsiteY1" fmla="*/ 0 h 1481788"/>
                <a:gd name="connsiteX2" fmla="*/ 2430458 w 2430458"/>
                <a:gd name="connsiteY2" fmla="*/ 110899 h 1481788"/>
                <a:gd name="connsiteX3" fmla="*/ 2430458 w 2430458"/>
                <a:gd name="connsiteY3" fmla="*/ 947615 h 1481788"/>
                <a:gd name="connsiteX4" fmla="*/ 1848525 w 2430458"/>
                <a:gd name="connsiteY4" fmla="*/ 947615 h 1481788"/>
                <a:gd name="connsiteX5" fmla="*/ 1846545 w 2430458"/>
                <a:gd name="connsiteY5" fmla="*/ 967252 h 1481788"/>
                <a:gd name="connsiteX6" fmla="*/ 1215230 w 2430458"/>
                <a:gd name="connsiteY6" fmla="*/ 1481788 h 1481788"/>
                <a:gd name="connsiteX7" fmla="*/ 583915 w 2430458"/>
                <a:gd name="connsiteY7" fmla="*/ 967252 h 1481788"/>
                <a:gd name="connsiteX8" fmla="*/ 581936 w 2430458"/>
                <a:gd name="connsiteY8" fmla="*/ 947615 h 1481788"/>
                <a:gd name="connsiteX9" fmla="*/ 0 w 2430458"/>
                <a:gd name="connsiteY9" fmla="*/ 947615 h 1481788"/>
                <a:gd name="connsiteX10" fmla="*/ 0 w 2430458"/>
                <a:gd name="connsiteY10" fmla="*/ 110899 h 1481788"/>
                <a:gd name="connsiteX11" fmla="*/ 110899 w 2430458"/>
                <a:gd name="connsiteY11" fmla="*/ 0 h 148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0458" h="1481788">
                  <a:moveTo>
                    <a:pt x="110899" y="0"/>
                  </a:moveTo>
                  <a:lnTo>
                    <a:pt x="2319559" y="0"/>
                  </a:lnTo>
                  <a:cubicBezTo>
                    <a:pt x="2380807" y="0"/>
                    <a:pt x="2430458" y="49651"/>
                    <a:pt x="2430458" y="110899"/>
                  </a:cubicBezTo>
                  <a:lnTo>
                    <a:pt x="2430458" y="947615"/>
                  </a:lnTo>
                  <a:lnTo>
                    <a:pt x="1848525" y="947615"/>
                  </a:lnTo>
                  <a:lnTo>
                    <a:pt x="1846545" y="967252"/>
                  </a:lnTo>
                  <a:cubicBezTo>
                    <a:pt x="1786457" y="1260897"/>
                    <a:pt x="1526639" y="1481788"/>
                    <a:pt x="1215230" y="1481788"/>
                  </a:cubicBezTo>
                  <a:cubicBezTo>
                    <a:pt x="903821" y="1481788"/>
                    <a:pt x="644004" y="1260897"/>
                    <a:pt x="583915" y="967252"/>
                  </a:cubicBezTo>
                  <a:lnTo>
                    <a:pt x="581936" y="947615"/>
                  </a:lnTo>
                  <a:lnTo>
                    <a:pt x="0" y="947615"/>
                  </a:lnTo>
                  <a:lnTo>
                    <a:pt x="0" y="110899"/>
                  </a:lnTo>
                  <a:cubicBezTo>
                    <a:pt x="0" y="49651"/>
                    <a:pt x="49651" y="0"/>
                    <a:pt x="1108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1">
              <a:extLst>
                <a:ext uri="{FF2B5EF4-FFF2-40B4-BE49-F238E27FC236}">
                  <a16:creationId xmlns="" xmlns:a16="http://schemas.microsoft.com/office/drawing/2014/main" id="{EC1A1EA4-7620-47B6-9B22-F56A31E43B5D}"/>
                </a:ext>
              </a:extLst>
            </p:cNvPr>
            <p:cNvSpPr/>
            <p:nvPr/>
          </p:nvSpPr>
          <p:spPr>
            <a:xfrm>
              <a:off x="9598960" y="2609938"/>
              <a:ext cx="947615" cy="9476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4">
              <a:extLst>
                <a:ext uri="{FF2B5EF4-FFF2-40B4-BE49-F238E27FC236}">
                  <a16:creationId xmlns="" xmlns:a16="http://schemas.microsoft.com/office/drawing/2014/main" id="{751939BD-A122-41D0-840F-7850336DDD9F}"/>
                </a:ext>
              </a:extLst>
            </p:cNvPr>
            <p:cNvSpPr/>
            <p:nvPr/>
          </p:nvSpPr>
          <p:spPr>
            <a:xfrm>
              <a:off x="8995149" y="4031362"/>
              <a:ext cx="2173364" cy="1632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Fase 4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Incorporación </a:t>
              </a:r>
              <a:r>
                <a:rPr lang="es-ES_tradnl" sz="1600" b="1" dirty="0">
                  <a:solidFill>
                    <a:schemeClr val="accent1">
                      <a:lumMod val="75000"/>
                    </a:schemeClr>
                  </a:solidFill>
                </a:rPr>
                <a:t>de la Opinión Ciudadana, retroalimentación y seguimiento</a:t>
              </a: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JULIO</a:t>
              </a:r>
              <a:endParaRPr lang="es-EC" sz="1600" b="1" dirty="0"/>
            </a:p>
          </p:txBody>
        </p:sp>
        <p:sp>
          <p:nvSpPr>
            <p:cNvPr id="36" name="Shape 2630">
              <a:extLst>
                <a:ext uri="{FF2B5EF4-FFF2-40B4-BE49-F238E27FC236}">
                  <a16:creationId xmlns="" xmlns:a16="http://schemas.microsoft.com/office/drawing/2014/main" id="{BB35B8E5-6F10-4E8B-8EC2-BFA24EC36974}"/>
                </a:ext>
              </a:extLst>
            </p:cNvPr>
            <p:cNvSpPr/>
            <p:nvPr/>
          </p:nvSpPr>
          <p:spPr>
            <a:xfrm>
              <a:off x="9862408" y="2873261"/>
              <a:ext cx="420719" cy="42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40" name="1 Título"/>
          <p:cNvSpPr txBox="1">
            <a:spLocks/>
          </p:cNvSpPr>
          <p:nvPr/>
        </p:nvSpPr>
        <p:spPr>
          <a:xfrm>
            <a:off x="2434010" y="861243"/>
            <a:ext cx="894108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>
                <a:solidFill>
                  <a:schemeClr val="accent5">
                    <a:lumMod val="75000"/>
                  </a:schemeClr>
                </a:solidFill>
              </a:rPr>
              <a:t>Fases proceso Rendición de Cuentas 2020</a:t>
            </a:r>
            <a:endParaRPr lang="es-EC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577671" y="6166536"/>
            <a:ext cx="9173888" cy="33493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56961"/>
            <a:ext cx="1495096" cy="5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217914"/>
            <a:ext cx="9173888" cy="334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56961"/>
            <a:ext cx="1495096" cy="52842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E8FD5090-6369-4650-8B1E-526B0186F3B2}"/>
              </a:ext>
            </a:extLst>
          </p:cNvPr>
          <p:cNvSpPr/>
          <p:nvPr/>
        </p:nvSpPr>
        <p:spPr>
          <a:xfrm>
            <a:off x="0" y="1720915"/>
            <a:ext cx="12192000" cy="3140292"/>
          </a:xfrm>
          <a:prstGeom prst="rect">
            <a:avLst/>
          </a:prstGeom>
          <a:gradFill>
            <a:gsLst>
              <a:gs pos="100000">
                <a:schemeClr val="accent2">
                  <a:alpha val="95000"/>
                </a:schemeClr>
              </a:gs>
              <a:gs pos="0">
                <a:schemeClr val="accent1">
                  <a:alpha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E8FD5090-6369-4650-8B1E-526B0186F3B2}"/>
              </a:ext>
            </a:extLst>
          </p:cNvPr>
          <p:cNvSpPr/>
          <p:nvPr/>
        </p:nvSpPr>
        <p:spPr>
          <a:xfrm>
            <a:off x="0" y="1720915"/>
            <a:ext cx="12192000" cy="31402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3">
            <a:extLst>
              <a:ext uri="{FF2B5EF4-FFF2-40B4-BE49-F238E27FC236}">
                <a16:creationId xmlns=""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3225911" y="2246608"/>
            <a:ext cx="0" cy="225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4">
            <a:extLst>
              <a:ext uri="{FF2B5EF4-FFF2-40B4-BE49-F238E27FC236}">
                <a16:creationId xmlns="" xmlns:a16="http://schemas.microsoft.com/office/drawing/2014/main" id="{364C934C-71A1-47A6-AB03-8805FE33D0A9}"/>
              </a:ext>
            </a:extLst>
          </p:cNvPr>
          <p:cNvCxnSpPr/>
          <p:nvPr/>
        </p:nvCxnSpPr>
        <p:spPr>
          <a:xfrm>
            <a:off x="6095999" y="2246608"/>
            <a:ext cx="0" cy="225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5">
            <a:extLst>
              <a:ext uri="{FF2B5EF4-FFF2-40B4-BE49-F238E27FC236}">
                <a16:creationId xmlns="" xmlns:a16="http://schemas.microsoft.com/office/drawing/2014/main" id="{92C64A0C-AAEA-490D-9181-882F4AA12094}"/>
              </a:ext>
            </a:extLst>
          </p:cNvPr>
          <p:cNvCxnSpPr/>
          <p:nvPr/>
        </p:nvCxnSpPr>
        <p:spPr>
          <a:xfrm>
            <a:off x="8966087" y="2246608"/>
            <a:ext cx="0" cy="225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1 Título"/>
          <p:cNvSpPr>
            <a:spLocks noGrp="1"/>
          </p:cNvSpPr>
          <p:nvPr>
            <p:ph type="title"/>
          </p:nvPr>
        </p:nvSpPr>
        <p:spPr>
          <a:xfrm>
            <a:off x="1981199" y="411465"/>
            <a:ext cx="8229600" cy="114300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accent5">
                    <a:lumMod val="75000"/>
                  </a:schemeClr>
                </a:solidFill>
              </a:rPr>
              <a:t>FASE 1 PLANIFICACIÓN (MARZO –ABRIL)</a:t>
            </a:r>
            <a:endParaRPr lang="es-EC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55824" y="2142385"/>
            <a:ext cx="274630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b="1" dirty="0" smtClean="0">
                <a:solidFill>
                  <a:schemeClr val="bg1"/>
                </a:solidFill>
              </a:rPr>
              <a:t>Organización: </a:t>
            </a:r>
          </a:p>
          <a:p>
            <a:pPr lvl="0" algn="just"/>
            <a:endParaRPr lang="es-CO" sz="1400" dirty="0">
              <a:solidFill>
                <a:schemeClr val="bg1"/>
              </a:solidFill>
            </a:endParaRPr>
          </a:p>
          <a:p>
            <a:pPr lvl="0" algn="just"/>
            <a:r>
              <a:rPr lang="es-CO" sz="1400" dirty="0" smtClean="0">
                <a:solidFill>
                  <a:schemeClr val="bg1"/>
                </a:solidFill>
              </a:rPr>
              <a:t>Asamblea </a:t>
            </a:r>
            <a:r>
              <a:rPr lang="es-CO" sz="1400" dirty="0">
                <a:solidFill>
                  <a:schemeClr val="bg1"/>
                </a:solidFill>
              </a:rPr>
              <a:t>Ciudadana (CPL, Instancia de Participación – convocatoria abierta a organización de ciudadano/as) generan consulta ciudadana sobre los temas </a:t>
            </a:r>
            <a:r>
              <a:rPr lang="es-CO" sz="1400" dirty="0" smtClean="0">
                <a:solidFill>
                  <a:schemeClr val="bg1"/>
                </a:solidFill>
              </a:rPr>
              <a:t>para que rindan cuentas</a:t>
            </a:r>
          </a:p>
          <a:p>
            <a:pPr lvl="0" algn="just"/>
            <a:r>
              <a:rPr lang="es-CO" sz="1400" dirty="0" smtClean="0">
                <a:solidFill>
                  <a:schemeClr val="bg1"/>
                </a:solidFill>
              </a:rPr>
              <a:t>Acceso a la información: PDOT, POA, </a:t>
            </a:r>
            <a:r>
              <a:rPr lang="es-CO" sz="1400" dirty="0" err="1" smtClean="0">
                <a:solidFill>
                  <a:schemeClr val="bg1"/>
                </a:solidFill>
              </a:rPr>
              <a:t>Ppto</a:t>
            </a:r>
            <a:r>
              <a:rPr lang="es-CO" sz="1400" dirty="0" smtClean="0">
                <a:solidFill>
                  <a:schemeClr val="bg1"/>
                </a:solidFill>
              </a:rPr>
              <a:t> </a:t>
            </a:r>
            <a:r>
              <a:rPr lang="es-CO" sz="1400" dirty="0" err="1" smtClean="0">
                <a:solidFill>
                  <a:schemeClr val="bg1"/>
                </a:solidFill>
              </a:rPr>
              <a:t>Ptvo</a:t>
            </a:r>
            <a:r>
              <a:rPr lang="es-CO" sz="1400" dirty="0" smtClean="0">
                <a:solidFill>
                  <a:schemeClr val="bg1"/>
                </a:solidFill>
              </a:rPr>
              <a:t>., Plan de Campaña.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3459837" y="2152963"/>
            <a:ext cx="25742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Consulta ciudadana: </a:t>
            </a:r>
          </a:p>
          <a:p>
            <a:pPr lvl="0"/>
            <a:endParaRPr lang="es-CO" sz="1400" dirty="0">
              <a:solidFill>
                <a:schemeClr val="bg1"/>
              </a:solidFill>
            </a:endParaRPr>
          </a:p>
          <a:p>
            <a:pPr lvl="0"/>
            <a:r>
              <a:rPr lang="es-CO" sz="1600" dirty="0">
                <a:solidFill>
                  <a:schemeClr val="bg1"/>
                </a:solidFill>
              </a:rPr>
              <a:t>A ciudadanos de todo el </a:t>
            </a:r>
            <a:r>
              <a:rPr lang="es-CO" sz="1600" dirty="0" smtClean="0">
                <a:solidFill>
                  <a:schemeClr val="bg1"/>
                </a:solidFill>
              </a:rPr>
              <a:t>territorio. Mesas </a:t>
            </a:r>
            <a:r>
              <a:rPr lang="es-CO" sz="1600" dirty="0">
                <a:solidFill>
                  <a:schemeClr val="bg1"/>
                </a:solidFill>
              </a:rPr>
              <a:t>de trabajo en el </a:t>
            </a:r>
            <a:r>
              <a:rPr lang="es-CO" sz="1600" dirty="0" smtClean="0">
                <a:solidFill>
                  <a:schemeClr val="bg1"/>
                </a:solidFill>
              </a:rPr>
              <a:t>territorio e Inclusión </a:t>
            </a:r>
            <a:r>
              <a:rPr lang="es-CO" sz="1600" dirty="0">
                <a:solidFill>
                  <a:schemeClr val="bg1"/>
                </a:solidFill>
              </a:rPr>
              <a:t>a grupos relacionados con los enfoques de igualdad.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6268031" y="2125978"/>
            <a:ext cx="25742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Entrega de temas para rendición de cuentas: </a:t>
            </a:r>
          </a:p>
          <a:p>
            <a:pPr lvl="0"/>
            <a:endParaRPr lang="es-CO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Asamblea Ciudadana entrega el listado de temas a: </a:t>
            </a:r>
            <a:endParaRPr lang="es-CO" sz="1600" dirty="0" smtClean="0">
              <a:solidFill>
                <a:schemeClr val="bg1"/>
              </a:solidFill>
            </a:endParaRPr>
          </a:p>
          <a:p>
            <a:pPr lvl="0"/>
            <a:endParaRPr lang="es-CO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Secretaría </a:t>
            </a:r>
            <a:r>
              <a:rPr lang="es-CO" sz="1600" dirty="0">
                <a:solidFill>
                  <a:schemeClr val="bg1"/>
                </a:solidFill>
              </a:rPr>
              <a:t>General del </a:t>
            </a:r>
            <a:r>
              <a:rPr lang="es-CO" sz="1600" dirty="0" smtClean="0">
                <a:solidFill>
                  <a:schemeClr val="bg1"/>
                </a:solidFill>
              </a:rPr>
              <a:t>GAD - Instancia </a:t>
            </a:r>
            <a:r>
              <a:rPr lang="es-CO" sz="1600" dirty="0">
                <a:solidFill>
                  <a:schemeClr val="bg1"/>
                </a:solidFill>
              </a:rPr>
              <a:t>de </a:t>
            </a:r>
            <a:r>
              <a:rPr lang="es-CO" sz="1600" dirty="0" smtClean="0">
                <a:solidFill>
                  <a:schemeClr val="bg1"/>
                </a:solidFill>
              </a:rPr>
              <a:t>Participación.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9153123" y="2121510"/>
            <a:ext cx="30238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Instancia de Participación: </a:t>
            </a:r>
          </a:p>
          <a:p>
            <a:pPr lvl="0"/>
            <a:endParaRPr lang="es-CO" sz="1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Conforma el Equipo Técnico Mixto (ciudadanos y técnicos </a:t>
            </a:r>
            <a:r>
              <a:rPr lang="es-CO" sz="1600" dirty="0" smtClean="0">
                <a:solidFill>
                  <a:schemeClr val="bg1"/>
                </a:solidFill>
              </a:rPr>
              <a:t>GAD). Objetivos</a:t>
            </a:r>
            <a:r>
              <a:rPr lang="es-CO" sz="1600" dirty="0">
                <a:solidFill>
                  <a:schemeClr val="bg1"/>
                </a:solidFill>
              </a:rPr>
              <a:t>, cronograma, </a:t>
            </a:r>
            <a:r>
              <a:rPr lang="es-CO" sz="1600" dirty="0" smtClean="0">
                <a:solidFill>
                  <a:schemeClr val="bg1"/>
                </a:solidFill>
              </a:rPr>
              <a:t>responsables.</a:t>
            </a:r>
            <a:endParaRPr lang="es-CO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Dos subcomisiones: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1 Liderada </a:t>
            </a:r>
            <a:r>
              <a:rPr lang="es-CO" sz="1600" dirty="0">
                <a:solidFill>
                  <a:schemeClr val="bg1"/>
                </a:solidFill>
              </a:rPr>
              <a:t>por el </a:t>
            </a:r>
            <a:r>
              <a:rPr lang="es-CO" sz="1600" dirty="0" smtClean="0">
                <a:solidFill>
                  <a:schemeClr val="bg1"/>
                </a:solidFill>
              </a:rPr>
              <a:t>GAD y 1 Liderada </a:t>
            </a:r>
            <a:r>
              <a:rPr lang="es-CO" sz="1600" dirty="0">
                <a:solidFill>
                  <a:schemeClr val="bg1"/>
                </a:solidFill>
              </a:rPr>
              <a:t>por la Asamblea/Ciudadanía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185073"/>
            <a:ext cx="9173888" cy="33493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24120"/>
            <a:ext cx="1495096" cy="5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8FD5090-6369-4650-8B1E-526B0186F3B2}"/>
              </a:ext>
            </a:extLst>
          </p:cNvPr>
          <p:cNvSpPr/>
          <p:nvPr/>
        </p:nvSpPr>
        <p:spPr>
          <a:xfrm>
            <a:off x="-54321" y="1775506"/>
            <a:ext cx="12192000" cy="31402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589B"/>
              </a:solidFill>
            </a:endParaRPr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2236368" y="468971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solidFill>
                  <a:schemeClr val="accent5">
                    <a:lumMod val="75000"/>
                  </a:schemeClr>
                </a:solidFill>
              </a:rPr>
              <a:t>FASE 2 EVALUACIÓN E INFORME (MAYO)</a:t>
            </a:r>
            <a:endParaRPr lang="es-EC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Straight Connector 23">
            <a:extLst>
              <a:ext uri="{FF2B5EF4-FFF2-40B4-BE49-F238E27FC236}">
                <a16:creationId xmlns=""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3225911" y="2246608"/>
            <a:ext cx="0" cy="225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4">
            <a:extLst>
              <a:ext uri="{FF2B5EF4-FFF2-40B4-BE49-F238E27FC236}">
                <a16:creationId xmlns="" xmlns:a16="http://schemas.microsoft.com/office/drawing/2014/main" id="{364C934C-71A1-47A6-AB03-8805FE33D0A9}"/>
              </a:ext>
            </a:extLst>
          </p:cNvPr>
          <p:cNvCxnSpPr/>
          <p:nvPr/>
        </p:nvCxnSpPr>
        <p:spPr>
          <a:xfrm>
            <a:off x="6095999" y="2246608"/>
            <a:ext cx="0" cy="225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5">
            <a:extLst>
              <a:ext uri="{FF2B5EF4-FFF2-40B4-BE49-F238E27FC236}">
                <a16:creationId xmlns="" xmlns:a16="http://schemas.microsoft.com/office/drawing/2014/main" id="{92C64A0C-AAEA-490D-9181-882F4AA12094}"/>
              </a:ext>
            </a:extLst>
          </p:cNvPr>
          <p:cNvCxnSpPr/>
          <p:nvPr/>
        </p:nvCxnSpPr>
        <p:spPr>
          <a:xfrm>
            <a:off x="8966087" y="2246608"/>
            <a:ext cx="0" cy="225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185073"/>
            <a:ext cx="9173888" cy="33493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24120"/>
            <a:ext cx="1495096" cy="528421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355824" y="2124773"/>
            <a:ext cx="274630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chemeClr val="bg1"/>
                </a:solidFill>
              </a:rPr>
              <a:t>Evaluación de la gestión: </a:t>
            </a:r>
          </a:p>
          <a:p>
            <a:pPr lvl="0"/>
            <a:endParaRPr lang="es-CO" sz="20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</a:rPr>
              <a:t>Evalúa </a:t>
            </a:r>
            <a:r>
              <a:rPr lang="es-CO" sz="1400" dirty="0">
                <a:solidFill>
                  <a:schemeClr val="bg1"/>
                </a:solidFill>
              </a:rPr>
              <a:t>la gestión institucional: planificado vs logrado.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</a:rPr>
              <a:t>Elabora el informe para ciudadanía, a partir de demandas / temas  ciudadanos y resultado de evaluación de la gestión anual. 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349697" y="2445853"/>
            <a:ext cx="274630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chemeClr val="bg1"/>
                </a:solidFill>
              </a:rPr>
              <a:t>Formulario del CPCCS: </a:t>
            </a:r>
          </a:p>
          <a:p>
            <a:pPr lvl="0"/>
            <a:endParaRPr lang="es-CO" sz="20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bg1"/>
                </a:solidFill>
              </a:rPr>
              <a:t>GAD llena el formulario de rendición de cuentas en Excel establecido por el CPCCS, con links a los medios de verificación habilitados.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246751" y="2204192"/>
            <a:ext cx="27463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chemeClr val="bg1"/>
                </a:solidFill>
              </a:rPr>
              <a:t>Aprobación del Informe: </a:t>
            </a:r>
          </a:p>
          <a:p>
            <a:pPr lvl="0"/>
            <a:endParaRPr lang="es-CO" sz="24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Responsabilidad legal.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Informe Preliminar y formulario en Excel.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9267590" y="2246608"/>
            <a:ext cx="27463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 smtClean="0">
                <a:solidFill>
                  <a:schemeClr val="bg1"/>
                </a:solidFill>
              </a:rPr>
              <a:t>Entrega del Informe a </a:t>
            </a:r>
          </a:p>
          <a:p>
            <a:pPr lvl="0"/>
            <a:r>
              <a:rPr lang="es-CO" sz="2000" b="1" dirty="0" smtClean="0">
                <a:solidFill>
                  <a:schemeClr val="bg1"/>
                </a:solidFill>
              </a:rPr>
              <a:t>la ciudadanía: </a:t>
            </a:r>
          </a:p>
          <a:p>
            <a:pPr lvl="0"/>
            <a:endParaRPr lang="es-CO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15 días antes a la deliberación pública envía a la Asamblea /Ciudadanía para su evaluación.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8FD5090-6369-4650-8B1E-526B0186F3B2}"/>
              </a:ext>
            </a:extLst>
          </p:cNvPr>
          <p:cNvSpPr/>
          <p:nvPr/>
        </p:nvSpPr>
        <p:spPr>
          <a:xfrm>
            <a:off x="-54321" y="1412760"/>
            <a:ext cx="12192000" cy="41130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589B"/>
              </a:solidFill>
            </a:endParaRPr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3188396" y="26976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solidFill>
                  <a:schemeClr val="accent5">
                    <a:lumMod val="75000"/>
                  </a:schemeClr>
                </a:solidFill>
              </a:rPr>
              <a:t>FASE 3 DELIBERACIÓN (JUNIO)</a:t>
            </a:r>
            <a:endParaRPr lang="es-EC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Straight Connector 23">
            <a:extLst>
              <a:ext uri="{FF2B5EF4-FFF2-40B4-BE49-F238E27FC236}">
                <a16:creationId xmlns=""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2392900" y="2021716"/>
            <a:ext cx="0" cy="29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185073"/>
            <a:ext cx="9173888" cy="33493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24120"/>
            <a:ext cx="1495096" cy="528421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118157" y="1652601"/>
            <a:ext cx="22326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 smtClean="0">
                <a:solidFill>
                  <a:schemeClr val="bg1"/>
                </a:solidFill>
              </a:rPr>
              <a:t>Asamblea analiza informe: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Asamblea Ciudadana revisa si el Informe responde a demandas ciudadanas.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Mesas de trabajo / Comisiones.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Elabora presentación sobre sus valoraciones para presentar en deliberación pública.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2650749" y="1652601"/>
            <a:ext cx="20724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 smtClean="0">
                <a:solidFill>
                  <a:schemeClr val="bg1"/>
                </a:solidFill>
              </a:rPr>
              <a:t>Difusión: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Equipo Técnico Mixto: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Difusión de informe  Preliminar y Formulario en Excel con links habilitados en página web y todos los medios posibles - 15 días antes.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No tengan internet otros medios.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807080" y="1671754"/>
            <a:ext cx="26065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 smtClean="0">
                <a:solidFill>
                  <a:schemeClr val="bg1"/>
                </a:solidFill>
              </a:rPr>
              <a:t>Convocatoria: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GAD: Mapeo Asamblea / ciudadanía.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Convocatoria: día, hora, link/lugar.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15 días antes deliberación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</a:rPr>
              <a:t>P</a:t>
            </a:r>
            <a:r>
              <a:rPr lang="es-ES_tradnl" sz="1600" dirty="0" err="1">
                <a:solidFill>
                  <a:schemeClr val="bg1"/>
                </a:solidFill>
              </a:rPr>
              <a:t>rioritario</a:t>
            </a:r>
            <a:r>
              <a:rPr lang="es-ES_tradnl" sz="1600" dirty="0">
                <a:solidFill>
                  <a:schemeClr val="bg1"/>
                </a:solidFill>
              </a:rPr>
              <a:t>: Asamblea,  Presidentes barrios y comunidades</a:t>
            </a:r>
            <a:endParaRPr lang="es-CO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bg1"/>
                </a:solidFill>
              </a:rPr>
              <a:t>Sin perjuicio: unidades básicas </a:t>
            </a:r>
            <a:r>
              <a:rPr lang="es-ES_tradnl" sz="1600" dirty="0" err="1">
                <a:solidFill>
                  <a:schemeClr val="bg1"/>
                </a:solidFill>
              </a:rPr>
              <a:t>partic</a:t>
            </a:r>
            <a:r>
              <a:rPr lang="es-ES_tradnl" sz="1600" dirty="0">
                <a:solidFill>
                  <a:schemeClr val="bg1"/>
                </a:solidFill>
              </a:rPr>
              <a:t>, actores sociales, es. </a:t>
            </a:r>
            <a:r>
              <a:rPr lang="es-ES_tradnl" sz="1600" dirty="0" err="1">
                <a:solidFill>
                  <a:schemeClr val="bg1"/>
                </a:solidFill>
              </a:rPr>
              <a:t>organizacion</a:t>
            </a:r>
            <a:endParaRPr lang="es-CO" sz="16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23">
            <a:extLst>
              <a:ext uri="{FF2B5EF4-FFF2-40B4-BE49-F238E27FC236}">
                <a16:creationId xmlns=""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4755678" y="2066247"/>
            <a:ext cx="0" cy="29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3">
            <a:extLst>
              <a:ext uri="{FF2B5EF4-FFF2-40B4-BE49-F238E27FC236}">
                <a16:creationId xmlns=""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7313708" y="1929600"/>
            <a:ext cx="0" cy="29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7413674" y="1652601"/>
            <a:ext cx="27654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 smtClean="0">
                <a:solidFill>
                  <a:schemeClr val="bg1"/>
                </a:solidFill>
              </a:rPr>
              <a:t>Deliberación: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Virtual </a:t>
            </a:r>
            <a:r>
              <a:rPr lang="es-CO" sz="1600" dirty="0">
                <a:solidFill>
                  <a:schemeClr val="bg1"/>
                </a:solidFill>
              </a:rPr>
              <a:t>/ presencial- COE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Asamblea Ciudadana presenta sus observaciones.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Autoridad / GAD rinde cuentas y responde ciudadanía.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Mesas de trabajo/Plenaria.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Asamblea firma sugerencias  /compromisos presentados en Plenaria al GAD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Monitoreo.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0165191" y="1711037"/>
            <a:ext cx="207245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 smtClean="0">
                <a:solidFill>
                  <a:schemeClr val="bg1"/>
                </a:solidFill>
              </a:rPr>
              <a:t>Publicación: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</a:rPr>
              <a:t>Difundir video, Informe y formulario Excel con </a:t>
            </a:r>
            <a:r>
              <a:rPr lang="es-EC" sz="1600" dirty="0" err="1">
                <a:solidFill>
                  <a:schemeClr val="bg1"/>
                </a:solidFill>
              </a:rPr>
              <a:t>licks</a:t>
            </a:r>
            <a:r>
              <a:rPr lang="es-EC" sz="1600" dirty="0">
                <a:solidFill>
                  <a:schemeClr val="bg1"/>
                </a:solidFill>
              </a:rPr>
              <a:t> habilitados por  2 semanas (14 días). </a:t>
            </a:r>
            <a:endParaRPr lang="es-CO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</a:rPr>
              <a:t>Canales virtuales receptar opiniones, sugerencias sobre informe presentado.</a:t>
            </a:r>
          </a:p>
        </p:txBody>
      </p:sp>
      <p:cxnSp>
        <p:nvCxnSpPr>
          <p:cNvPr id="18" name="Straight Connector 23">
            <a:extLst>
              <a:ext uri="{FF2B5EF4-FFF2-40B4-BE49-F238E27FC236}">
                <a16:creationId xmlns=""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10074701" y="1929600"/>
            <a:ext cx="0" cy="29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8FD5090-6369-4650-8B1E-526B0186F3B2}"/>
              </a:ext>
            </a:extLst>
          </p:cNvPr>
          <p:cNvSpPr/>
          <p:nvPr/>
        </p:nvSpPr>
        <p:spPr>
          <a:xfrm>
            <a:off x="0" y="1688122"/>
            <a:ext cx="12192000" cy="38003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589B"/>
              </a:solidFill>
            </a:endParaRPr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2217725" y="30364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chemeClr val="accent5">
                    <a:lumMod val="75000"/>
                  </a:schemeClr>
                </a:solidFill>
              </a:rPr>
              <a:t>FASE 4 INCORPORACIÓN DE OPINIÓN Y SEGUIMIENTO (JULIO)</a:t>
            </a:r>
            <a:endParaRPr lang="es-EC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Straight Connector 23">
            <a:extLst>
              <a:ext uri="{FF2B5EF4-FFF2-40B4-BE49-F238E27FC236}">
                <a16:creationId xmlns=""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4376445" y="2021716"/>
            <a:ext cx="0" cy="29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185073"/>
            <a:ext cx="9173888" cy="33493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24120"/>
            <a:ext cx="1495096" cy="528421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341046" y="1825956"/>
            <a:ext cx="38050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Incorporación de opinión ciudadana: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24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El GAD/entidad vinculada: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</a:rPr>
              <a:t>Recoge las sugerencias Ciudadanas del proceso deliberación y las convierte en un Plan de Trabajo que entregará a Instancia </a:t>
            </a:r>
            <a:r>
              <a:rPr lang="es-CO" sz="1600" dirty="0" smtClean="0">
                <a:solidFill>
                  <a:schemeClr val="bg1"/>
                </a:solidFill>
              </a:rPr>
              <a:t>de </a:t>
            </a:r>
            <a:r>
              <a:rPr lang="es-CO" sz="1600" dirty="0">
                <a:solidFill>
                  <a:schemeClr val="bg1"/>
                </a:solidFill>
              </a:rPr>
              <a:t>CPCCS.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bg1"/>
                </a:solidFill>
              </a:rPr>
              <a:t>Cada entidad vinculada consolidará sus aportes, elaborará su Plan y lo remitirá al GAD.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537258" y="1951584"/>
            <a:ext cx="30029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Entrega informe al CPCCS: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28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El GAD / entidad vinculada se registra en el Sistema Informático de Rendición de Cuentas, genera su informe y lo finaliza. QR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Correo de verificación.</a:t>
            </a:r>
          </a:p>
        </p:txBody>
      </p:sp>
      <p:cxnSp>
        <p:nvCxnSpPr>
          <p:cNvPr id="15" name="Straight Connector 23">
            <a:extLst>
              <a:ext uri="{FF2B5EF4-FFF2-40B4-BE49-F238E27FC236}">
                <a16:creationId xmlns=""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7812340" y="1951584"/>
            <a:ext cx="0" cy="29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8144779" y="1951584"/>
            <a:ext cx="354974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Monitoreo del CPCCS</a:t>
            </a:r>
            <a:r>
              <a:rPr lang="es-CO" sz="2800" b="1" dirty="0" smtClean="0">
                <a:solidFill>
                  <a:schemeClr val="bg1"/>
                </a:solidFill>
              </a:rPr>
              <a:t>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CO" sz="28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Constatación de entrega de Informe con los links habilitados a los medios de verificación.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Proceso, métodos utilizados, calidad de la información.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Formulación de recomendaciones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185073"/>
            <a:ext cx="9173888" cy="33493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24120"/>
            <a:ext cx="1495096" cy="528421"/>
          </a:xfrm>
          <a:prstGeom prst="rect">
            <a:avLst/>
          </a:prstGeom>
        </p:spPr>
      </p:pic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2217725" y="30364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accent5">
                    <a:lumMod val="75000"/>
                  </a:schemeClr>
                </a:solidFill>
              </a:rPr>
              <a:t>SUGERENCIA CONFORMACIÓN DE </a:t>
            </a:r>
            <a:br>
              <a:rPr lang="es-EC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C" sz="2800" b="1" dirty="0" smtClean="0">
                <a:solidFill>
                  <a:schemeClr val="accent5">
                    <a:lumMod val="75000"/>
                  </a:schemeClr>
                </a:solidFill>
              </a:rPr>
              <a:t>EQUIPOS MIXTOS</a:t>
            </a:r>
            <a:endParaRPr lang="es-EC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8" name="Group 79">
            <a:extLst>
              <a:ext uri="{FF2B5EF4-FFF2-40B4-BE49-F238E27FC236}">
                <a16:creationId xmlns="" xmlns:a16="http://schemas.microsoft.com/office/drawing/2014/main" id="{889AD0E2-2894-40AB-8160-282A7AFA7807}"/>
              </a:ext>
            </a:extLst>
          </p:cNvPr>
          <p:cNvGrpSpPr/>
          <p:nvPr/>
        </p:nvGrpSpPr>
        <p:grpSpPr>
          <a:xfrm>
            <a:off x="2051713" y="2393151"/>
            <a:ext cx="3707697" cy="942694"/>
            <a:chOff x="4819931" y="588170"/>
            <a:chExt cx="3707697" cy="942694"/>
          </a:xfrm>
        </p:grpSpPr>
        <p:grpSp>
          <p:nvGrpSpPr>
            <p:cNvPr id="49" name="Group 1">
              <a:extLst>
                <a:ext uri="{FF2B5EF4-FFF2-40B4-BE49-F238E27FC236}">
                  <a16:creationId xmlns="" xmlns:a16="http://schemas.microsoft.com/office/drawing/2014/main" id="{E0BD6CED-0F35-4B50-B813-66CF8A120E9D}"/>
                </a:ext>
              </a:extLst>
            </p:cNvPr>
            <p:cNvGrpSpPr/>
            <p:nvPr/>
          </p:nvGrpSpPr>
          <p:grpSpPr>
            <a:xfrm>
              <a:off x="5662753" y="588170"/>
              <a:ext cx="942694" cy="942694"/>
              <a:chOff x="4855035" y="495479"/>
              <a:chExt cx="1089497" cy="1089498"/>
            </a:xfrm>
          </p:grpSpPr>
          <p:grpSp>
            <p:nvGrpSpPr>
              <p:cNvPr id="57" name="Group 2">
                <a:extLst>
                  <a:ext uri="{FF2B5EF4-FFF2-40B4-BE49-F238E27FC236}">
                    <a16:creationId xmlns="" xmlns:a16="http://schemas.microsoft.com/office/drawing/2014/main" id="{5E692B29-3B5D-4952-9B7A-8EB0096C8A57}"/>
                  </a:ext>
                </a:extLst>
              </p:cNvPr>
              <p:cNvGrpSpPr/>
              <p:nvPr/>
            </p:nvGrpSpPr>
            <p:grpSpPr>
              <a:xfrm>
                <a:off x="4876150" y="498294"/>
                <a:ext cx="1047266" cy="1047267"/>
                <a:chOff x="160947" y="3676242"/>
                <a:chExt cx="1664423" cy="1664424"/>
              </a:xfrm>
            </p:grpSpPr>
            <p:sp>
              <p:nvSpPr>
                <p:cNvPr id="65" name="Oval 10">
                  <a:extLst>
                    <a:ext uri="{FF2B5EF4-FFF2-40B4-BE49-F238E27FC236}">
                      <a16:creationId xmlns="" xmlns:a16="http://schemas.microsoft.com/office/drawing/2014/main" id="{45514C8D-04B9-48D3-B334-4C097B9FB3DB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11">
                  <a:extLst>
                    <a:ext uri="{FF2B5EF4-FFF2-40B4-BE49-F238E27FC236}">
                      <a16:creationId xmlns="" xmlns:a16="http://schemas.microsoft.com/office/drawing/2014/main" id="{3933E249-F12A-4755-9F64-B2A77AB66945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3">
                <a:extLst>
                  <a:ext uri="{FF2B5EF4-FFF2-40B4-BE49-F238E27FC236}">
                    <a16:creationId xmlns="" xmlns:a16="http://schemas.microsoft.com/office/drawing/2014/main" id="{68C1B7FE-87D2-4936-BA72-348EBE193384}"/>
                  </a:ext>
                </a:extLst>
              </p:cNvPr>
              <p:cNvGrpSpPr/>
              <p:nvPr/>
            </p:nvGrpSpPr>
            <p:grpSpPr>
              <a:xfrm>
                <a:off x="4855035" y="495479"/>
                <a:ext cx="1089497" cy="1089498"/>
                <a:chOff x="-73190" y="1840776"/>
                <a:chExt cx="1664423" cy="1664424"/>
              </a:xfrm>
            </p:grpSpPr>
            <p:grpSp>
              <p:nvGrpSpPr>
                <p:cNvPr id="59" name="Group 4">
                  <a:extLst>
                    <a:ext uri="{FF2B5EF4-FFF2-40B4-BE49-F238E27FC236}">
                      <a16:creationId xmlns="" xmlns:a16="http://schemas.microsoft.com/office/drawing/2014/main" id="{EA54E500-6498-409F-8113-B4644A793A56}"/>
                    </a:ext>
                  </a:extLst>
                </p:cNvPr>
                <p:cNvGrpSpPr/>
                <p:nvPr/>
              </p:nvGrpSpPr>
              <p:grpSpPr>
                <a:xfrm>
                  <a:off x="-73190" y="1840776"/>
                  <a:ext cx="1664423" cy="1664424"/>
                  <a:chOff x="160947" y="3676242"/>
                  <a:chExt cx="1664423" cy="1664424"/>
                </a:xfrm>
              </p:grpSpPr>
              <p:sp>
                <p:nvSpPr>
                  <p:cNvPr id="63" name="Oval 8">
                    <a:extLst>
                      <a:ext uri="{FF2B5EF4-FFF2-40B4-BE49-F238E27FC236}">
                        <a16:creationId xmlns="" xmlns:a16="http://schemas.microsoft.com/office/drawing/2014/main" id="{42F6DC45-4A0E-482D-A930-BEC4B6494627}"/>
                      </a:ext>
                    </a:extLst>
                  </p:cNvPr>
                  <p:cNvSpPr/>
                  <p:nvPr/>
                </p:nvSpPr>
                <p:spPr>
                  <a:xfrm>
                    <a:off x="160947" y="3676242"/>
                    <a:ext cx="1664423" cy="1664423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Freeform: Shape 9">
                    <a:extLst>
                      <a:ext uri="{FF2B5EF4-FFF2-40B4-BE49-F238E27FC236}">
                        <a16:creationId xmlns="" xmlns:a16="http://schemas.microsoft.com/office/drawing/2014/main" id="{2C6C37C8-788D-47A7-A0F4-736BB167EAE8}"/>
                      </a:ext>
                    </a:extLst>
                  </p:cNvPr>
                  <p:cNvSpPr/>
                  <p:nvPr/>
                </p:nvSpPr>
                <p:spPr>
                  <a:xfrm>
                    <a:off x="974297" y="3676242"/>
                    <a:ext cx="851073" cy="1664424"/>
                  </a:xfrm>
                  <a:custGeom>
                    <a:avLst/>
                    <a:gdLst>
                      <a:gd name="connsiteX0" fmla="*/ 18861 w 851073"/>
                      <a:gd name="connsiteY0" fmla="*/ 0 h 1664424"/>
                      <a:gd name="connsiteX1" fmla="*/ 851073 w 851073"/>
                      <a:gd name="connsiteY1" fmla="*/ 832212 h 1664424"/>
                      <a:gd name="connsiteX2" fmla="*/ 18861 w 851073"/>
                      <a:gd name="connsiteY2" fmla="*/ 1664424 h 1664424"/>
                      <a:gd name="connsiteX3" fmla="*/ 0 w 851073"/>
                      <a:gd name="connsiteY3" fmla="*/ 1663472 h 1664424"/>
                      <a:gd name="connsiteX4" fmla="*/ 66228 w 851073"/>
                      <a:gd name="connsiteY4" fmla="*/ 1660127 h 1664424"/>
                      <a:gd name="connsiteX5" fmla="*/ 813351 w 851073"/>
                      <a:gd name="connsiteY5" fmla="*/ 832212 h 1664424"/>
                      <a:gd name="connsiteX6" fmla="*/ 66228 w 851073"/>
                      <a:gd name="connsiteY6" fmla="*/ 4297 h 1664424"/>
                      <a:gd name="connsiteX7" fmla="*/ 0 w 851073"/>
                      <a:gd name="connsiteY7" fmla="*/ 953 h 1664424"/>
                      <a:gd name="connsiteX8" fmla="*/ 18861 w 851073"/>
                      <a:gd name="connsiteY8" fmla="*/ 0 h 166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073" h="1664424">
                        <a:moveTo>
                          <a:pt x="18861" y="0"/>
                        </a:moveTo>
                        <a:cubicBezTo>
                          <a:pt x="478479" y="0"/>
                          <a:pt x="851073" y="372594"/>
                          <a:pt x="851073" y="832212"/>
                        </a:cubicBezTo>
                        <a:cubicBezTo>
                          <a:pt x="851073" y="1291830"/>
                          <a:pt x="478479" y="1664424"/>
                          <a:pt x="18861" y="1664424"/>
                        </a:cubicBezTo>
                        <a:lnTo>
                          <a:pt x="0" y="1663472"/>
                        </a:lnTo>
                        <a:lnTo>
                          <a:pt x="66228" y="1660127"/>
                        </a:lnTo>
                        <a:cubicBezTo>
                          <a:pt x="485876" y="1617510"/>
                          <a:pt x="813351" y="1263104"/>
                          <a:pt x="813351" y="832212"/>
                        </a:cubicBezTo>
                        <a:cubicBezTo>
                          <a:pt x="813351" y="401320"/>
                          <a:pt x="485876" y="46914"/>
                          <a:pt x="66228" y="4297"/>
                        </a:cubicBezTo>
                        <a:lnTo>
                          <a:pt x="0" y="953"/>
                        </a:lnTo>
                        <a:lnTo>
                          <a:pt x="1886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">
                  <a:extLst>
                    <a:ext uri="{FF2B5EF4-FFF2-40B4-BE49-F238E27FC236}">
                      <a16:creationId xmlns="" xmlns:a16="http://schemas.microsoft.com/office/drawing/2014/main" id="{079CFD08-3075-4E7B-8346-48BD9C2E5F53}"/>
                    </a:ext>
                  </a:extLst>
                </p:cNvPr>
                <p:cNvGrpSpPr/>
                <p:nvPr/>
              </p:nvGrpSpPr>
              <p:grpSpPr>
                <a:xfrm>
                  <a:off x="49249" y="1963214"/>
                  <a:ext cx="1419544" cy="1419546"/>
                  <a:chOff x="160947" y="3676242"/>
                  <a:chExt cx="1664423" cy="1664424"/>
                </a:xfrm>
              </p:grpSpPr>
              <p:sp>
                <p:nvSpPr>
                  <p:cNvPr id="61" name="Oval 6">
                    <a:extLst>
                      <a:ext uri="{FF2B5EF4-FFF2-40B4-BE49-F238E27FC236}">
                        <a16:creationId xmlns="" xmlns:a16="http://schemas.microsoft.com/office/drawing/2014/main" id="{D45048BD-7580-412C-90CF-6BDE17FD4C30}"/>
                      </a:ext>
                    </a:extLst>
                  </p:cNvPr>
                  <p:cNvSpPr/>
                  <p:nvPr/>
                </p:nvSpPr>
                <p:spPr>
                  <a:xfrm>
                    <a:off x="160947" y="3676242"/>
                    <a:ext cx="1664423" cy="16644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reeform: Shape 7">
                    <a:extLst>
                      <a:ext uri="{FF2B5EF4-FFF2-40B4-BE49-F238E27FC236}">
                        <a16:creationId xmlns="" xmlns:a16="http://schemas.microsoft.com/office/drawing/2014/main" id="{40353BD9-0A6E-4BCA-AB9F-E4BCD2CBAD90}"/>
                      </a:ext>
                    </a:extLst>
                  </p:cNvPr>
                  <p:cNvSpPr/>
                  <p:nvPr/>
                </p:nvSpPr>
                <p:spPr>
                  <a:xfrm>
                    <a:off x="974297" y="3676242"/>
                    <a:ext cx="851073" cy="1664424"/>
                  </a:xfrm>
                  <a:custGeom>
                    <a:avLst/>
                    <a:gdLst>
                      <a:gd name="connsiteX0" fmla="*/ 18861 w 851073"/>
                      <a:gd name="connsiteY0" fmla="*/ 0 h 1664424"/>
                      <a:gd name="connsiteX1" fmla="*/ 851073 w 851073"/>
                      <a:gd name="connsiteY1" fmla="*/ 832212 h 1664424"/>
                      <a:gd name="connsiteX2" fmla="*/ 18861 w 851073"/>
                      <a:gd name="connsiteY2" fmla="*/ 1664424 h 1664424"/>
                      <a:gd name="connsiteX3" fmla="*/ 0 w 851073"/>
                      <a:gd name="connsiteY3" fmla="*/ 1663472 h 1664424"/>
                      <a:gd name="connsiteX4" fmla="*/ 66228 w 851073"/>
                      <a:gd name="connsiteY4" fmla="*/ 1660127 h 1664424"/>
                      <a:gd name="connsiteX5" fmla="*/ 813351 w 851073"/>
                      <a:gd name="connsiteY5" fmla="*/ 832212 h 1664424"/>
                      <a:gd name="connsiteX6" fmla="*/ 66228 w 851073"/>
                      <a:gd name="connsiteY6" fmla="*/ 4297 h 1664424"/>
                      <a:gd name="connsiteX7" fmla="*/ 0 w 851073"/>
                      <a:gd name="connsiteY7" fmla="*/ 953 h 1664424"/>
                      <a:gd name="connsiteX8" fmla="*/ 18861 w 851073"/>
                      <a:gd name="connsiteY8" fmla="*/ 0 h 166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073" h="1664424">
                        <a:moveTo>
                          <a:pt x="18861" y="0"/>
                        </a:moveTo>
                        <a:cubicBezTo>
                          <a:pt x="478479" y="0"/>
                          <a:pt x="851073" y="372594"/>
                          <a:pt x="851073" y="832212"/>
                        </a:cubicBezTo>
                        <a:cubicBezTo>
                          <a:pt x="851073" y="1291830"/>
                          <a:pt x="478479" y="1664424"/>
                          <a:pt x="18861" y="1664424"/>
                        </a:cubicBezTo>
                        <a:lnTo>
                          <a:pt x="0" y="1663472"/>
                        </a:lnTo>
                        <a:lnTo>
                          <a:pt x="66228" y="1660127"/>
                        </a:lnTo>
                        <a:cubicBezTo>
                          <a:pt x="485876" y="1617510"/>
                          <a:pt x="813351" y="1263104"/>
                          <a:pt x="813351" y="832212"/>
                        </a:cubicBezTo>
                        <a:cubicBezTo>
                          <a:pt x="813351" y="401320"/>
                          <a:pt x="485876" y="46914"/>
                          <a:pt x="66228" y="4297"/>
                        </a:cubicBezTo>
                        <a:lnTo>
                          <a:pt x="0" y="953"/>
                        </a:lnTo>
                        <a:lnTo>
                          <a:pt x="18861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1" name="TextBox 41">
              <a:extLst>
                <a:ext uri="{FF2B5EF4-FFF2-40B4-BE49-F238E27FC236}">
                  <a16:creationId xmlns="" xmlns:a16="http://schemas.microsoft.com/office/drawing/2014/main" id="{B46CE4A9-4757-4A27-ADC2-04F905B7A66B}"/>
                </a:ext>
              </a:extLst>
            </p:cNvPr>
            <p:cNvSpPr txBox="1"/>
            <p:nvPr/>
          </p:nvSpPr>
          <p:spPr>
            <a:xfrm>
              <a:off x="6697576" y="871411"/>
              <a:ext cx="1830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latin typeface="+mj-lt"/>
                </a:rPr>
                <a:t>2 FUNCIONARIOS</a:t>
              </a:r>
              <a:endParaRPr 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E467DD92-3B6B-4956-87FD-51E8966C48F7}"/>
                </a:ext>
              </a:extLst>
            </p:cNvPr>
            <p:cNvCxnSpPr>
              <a:stCxn id="63" idx="2"/>
            </p:cNvCxnSpPr>
            <p:nvPr/>
          </p:nvCxnSpPr>
          <p:spPr>
            <a:xfrm flipH="1" flipV="1">
              <a:off x="4891303" y="1057275"/>
              <a:ext cx="771450" cy="224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6">
              <a:extLst>
                <a:ext uri="{FF2B5EF4-FFF2-40B4-BE49-F238E27FC236}">
                  <a16:creationId xmlns="" xmlns:a16="http://schemas.microsoft.com/office/drawing/2014/main" id="{6D892BE8-8D85-49E6-99DE-F469145B8039}"/>
                </a:ext>
              </a:extLst>
            </p:cNvPr>
            <p:cNvGrpSpPr/>
            <p:nvPr/>
          </p:nvGrpSpPr>
          <p:grpSpPr>
            <a:xfrm>
              <a:off x="4819931" y="988147"/>
              <a:ext cx="142740" cy="142740"/>
              <a:chOff x="4819931" y="988187"/>
              <a:chExt cx="142740" cy="142740"/>
            </a:xfrm>
          </p:grpSpPr>
          <p:sp>
            <p:nvSpPr>
              <p:cNvPr id="55" name="Oval 57">
                <a:extLst>
                  <a:ext uri="{FF2B5EF4-FFF2-40B4-BE49-F238E27FC236}">
                    <a16:creationId xmlns="" xmlns:a16="http://schemas.microsoft.com/office/drawing/2014/main" id="{B6A2EBB7-781E-48C1-B0D9-93886838841F}"/>
                  </a:ext>
                </a:extLst>
              </p:cNvPr>
              <p:cNvSpPr/>
              <p:nvPr/>
            </p:nvSpPr>
            <p:spPr>
              <a:xfrm>
                <a:off x="4819931" y="988187"/>
                <a:ext cx="142740" cy="1427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8">
                <a:extLst>
                  <a:ext uri="{FF2B5EF4-FFF2-40B4-BE49-F238E27FC236}">
                    <a16:creationId xmlns="" xmlns:a16="http://schemas.microsoft.com/office/drawing/2014/main" id="{8242035D-7A37-4F96-B378-60EFD3B5E993}"/>
                  </a:ext>
                </a:extLst>
              </p:cNvPr>
              <p:cNvSpPr/>
              <p:nvPr/>
            </p:nvSpPr>
            <p:spPr>
              <a:xfrm>
                <a:off x="4851735" y="1019991"/>
                <a:ext cx="79132" cy="79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Shape 2628">
              <a:extLst>
                <a:ext uri="{FF2B5EF4-FFF2-40B4-BE49-F238E27FC236}">
                  <a16:creationId xmlns="" xmlns:a16="http://schemas.microsoft.com/office/drawing/2014/main" id="{82219524-68B9-41AA-92B1-6CF387C697F5}"/>
                </a:ext>
              </a:extLst>
            </p:cNvPr>
            <p:cNvSpPr/>
            <p:nvPr/>
          </p:nvSpPr>
          <p:spPr>
            <a:xfrm>
              <a:off x="5961941" y="918670"/>
              <a:ext cx="344318" cy="28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67" name="Group 78">
            <a:extLst>
              <a:ext uri="{FF2B5EF4-FFF2-40B4-BE49-F238E27FC236}">
                <a16:creationId xmlns="" xmlns:a16="http://schemas.microsoft.com/office/drawing/2014/main" id="{FCF55932-0C98-4D3A-B7EE-A3A83397915C}"/>
              </a:ext>
            </a:extLst>
          </p:cNvPr>
          <p:cNvGrpSpPr/>
          <p:nvPr/>
        </p:nvGrpSpPr>
        <p:grpSpPr>
          <a:xfrm>
            <a:off x="2051713" y="3979464"/>
            <a:ext cx="1785516" cy="942694"/>
            <a:chOff x="4819931" y="1772911"/>
            <a:chExt cx="1785516" cy="942694"/>
          </a:xfrm>
        </p:grpSpPr>
        <p:grpSp>
          <p:nvGrpSpPr>
            <p:cNvPr id="68" name="Group 12">
              <a:extLst>
                <a:ext uri="{FF2B5EF4-FFF2-40B4-BE49-F238E27FC236}">
                  <a16:creationId xmlns="" xmlns:a16="http://schemas.microsoft.com/office/drawing/2014/main" id="{2FE23EC7-4B0D-41C5-B71D-8A8E2B6A065C}"/>
                </a:ext>
              </a:extLst>
            </p:cNvPr>
            <p:cNvGrpSpPr/>
            <p:nvPr/>
          </p:nvGrpSpPr>
          <p:grpSpPr>
            <a:xfrm>
              <a:off x="5662753" y="1772911"/>
              <a:ext cx="942694" cy="942694"/>
              <a:chOff x="-73190" y="1840776"/>
              <a:chExt cx="1664423" cy="1664424"/>
            </a:xfrm>
          </p:grpSpPr>
          <p:grpSp>
            <p:nvGrpSpPr>
              <p:cNvPr id="76" name="Group 13">
                <a:extLst>
                  <a:ext uri="{FF2B5EF4-FFF2-40B4-BE49-F238E27FC236}">
                    <a16:creationId xmlns="" xmlns:a16="http://schemas.microsoft.com/office/drawing/2014/main" id="{744B57D7-A8E5-41DC-A367-3C480F07B995}"/>
                  </a:ext>
                </a:extLst>
              </p:cNvPr>
              <p:cNvGrpSpPr/>
              <p:nvPr/>
            </p:nvGrpSpPr>
            <p:grpSpPr>
              <a:xfrm>
                <a:off x="-73190" y="1840776"/>
                <a:ext cx="1664423" cy="1664424"/>
                <a:chOff x="160947" y="3676242"/>
                <a:chExt cx="1664423" cy="1664424"/>
              </a:xfrm>
            </p:grpSpPr>
            <p:sp>
              <p:nvSpPr>
                <p:cNvPr id="80" name="Oval 17">
                  <a:extLst>
                    <a:ext uri="{FF2B5EF4-FFF2-40B4-BE49-F238E27FC236}">
                      <a16:creationId xmlns="" xmlns:a16="http://schemas.microsoft.com/office/drawing/2014/main" id="{63BE42EA-B73B-4258-A8BC-DF614E7B8D70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18">
                  <a:extLst>
                    <a:ext uri="{FF2B5EF4-FFF2-40B4-BE49-F238E27FC236}">
                      <a16:creationId xmlns="" xmlns:a16="http://schemas.microsoft.com/office/drawing/2014/main" id="{FC4B22B1-1E4D-4F8B-BFDF-CF6CB4C8EDF7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14">
                <a:extLst>
                  <a:ext uri="{FF2B5EF4-FFF2-40B4-BE49-F238E27FC236}">
                    <a16:creationId xmlns="" xmlns:a16="http://schemas.microsoft.com/office/drawing/2014/main" id="{BF6557F7-85CD-47CA-8173-F9996D125610}"/>
                  </a:ext>
                </a:extLst>
              </p:cNvPr>
              <p:cNvGrpSpPr/>
              <p:nvPr/>
            </p:nvGrpSpPr>
            <p:grpSpPr>
              <a:xfrm>
                <a:off x="49249" y="1963214"/>
                <a:ext cx="1419544" cy="1419546"/>
                <a:chOff x="160947" y="3676242"/>
                <a:chExt cx="1664423" cy="1664424"/>
              </a:xfrm>
            </p:grpSpPr>
            <p:sp>
              <p:nvSpPr>
                <p:cNvPr id="78" name="Oval 15">
                  <a:extLst>
                    <a:ext uri="{FF2B5EF4-FFF2-40B4-BE49-F238E27FC236}">
                      <a16:creationId xmlns="" xmlns:a16="http://schemas.microsoft.com/office/drawing/2014/main" id="{FD19D70F-11CE-4488-9AFC-8077CD81899E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16">
                  <a:extLst>
                    <a:ext uri="{FF2B5EF4-FFF2-40B4-BE49-F238E27FC236}">
                      <a16:creationId xmlns="" xmlns:a16="http://schemas.microsoft.com/office/drawing/2014/main" id="{7EEE61F4-CA5F-4938-A54F-3BA9A46DBF16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1" name="Straight Connector 52">
              <a:extLst>
                <a:ext uri="{FF2B5EF4-FFF2-40B4-BE49-F238E27FC236}">
                  <a16:creationId xmlns="" xmlns:a16="http://schemas.microsoft.com/office/drawing/2014/main" id="{49A8C11E-34AC-4592-9574-8DF5674E906C}"/>
                </a:ext>
              </a:extLst>
            </p:cNvPr>
            <p:cNvCxnSpPr>
              <a:cxnSpLocks/>
              <a:stCxn id="80" idx="2"/>
            </p:cNvCxnSpPr>
            <p:nvPr/>
          </p:nvCxnSpPr>
          <p:spPr>
            <a:xfrm flipH="1">
              <a:off x="4891303" y="2244258"/>
              <a:ext cx="77145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59">
              <a:extLst>
                <a:ext uri="{FF2B5EF4-FFF2-40B4-BE49-F238E27FC236}">
                  <a16:creationId xmlns="" xmlns:a16="http://schemas.microsoft.com/office/drawing/2014/main" id="{DC9DB445-ABD5-4924-BF56-BF618678B1D7}"/>
                </a:ext>
              </a:extLst>
            </p:cNvPr>
            <p:cNvGrpSpPr/>
            <p:nvPr/>
          </p:nvGrpSpPr>
          <p:grpSpPr>
            <a:xfrm>
              <a:off x="4819931" y="2172888"/>
              <a:ext cx="142740" cy="142740"/>
              <a:chOff x="4819931" y="988187"/>
              <a:chExt cx="142740" cy="142740"/>
            </a:xfrm>
          </p:grpSpPr>
          <p:sp>
            <p:nvSpPr>
              <p:cNvPr id="74" name="Oval 60">
                <a:extLst>
                  <a:ext uri="{FF2B5EF4-FFF2-40B4-BE49-F238E27FC236}">
                    <a16:creationId xmlns="" xmlns:a16="http://schemas.microsoft.com/office/drawing/2014/main" id="{B529C348-032D-4AD7-8638-697C07FBB9CE}"/>
                  </a:ext>
                </a:extLst>
              </p:cNvPr>
              <p:cNvSpPr/>
              <p:nvPr/>
            </p:nvSpPr>
            <p:spPr>
              <a:xfrm>
                <a:off x="4819931" y="988187"/>
                <a:ext cx="142740" cy="1427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61">
                <a:extLst>
                  <a:ext uri="{FF2B5EF4-FFF2-40B4-BE49-F238E27FC236}">
                    <a16:creationId xmlns="" xmlns:a16="http://schemas.microsoft.com/office/drawing/2014/main" id="{9725A9C6-187A-4A97-9A90-C71F6FCA6080}"/>
                  </a:ext>
                </a:extLst>
              </p:cNvPr>
              <p:cNvSpPr/>
              <p:nvPr/>
            </p:nvSpPr>
            <p:spPr>
              <a:xfrm>
                <a:off x="4851735" y="1019991"/>
                <a:ext cx="79132" cy="79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Shape 2630">
              <a:extLst>
                <a:ext uri="{FF2B5EF4-FFF2-40B4-BE49-F238E27FC236}">
                  <a16:creationId xmlns="" xmlns:a16="http://schemas.microsoft.com/office/drawing/2014/main" id="{A6B6E5DF-BCEE-49DE-AB21-73B302D764D1}"/>
                </a:ext>
              </a:extLst>
            </p:cNvPr>
            <p:cNvSpPr/>
            <p:nvPr/>
          </p:nvSpPr>
          <p:spPr>
            <a:xfrm>
              <a:off x="5962048" y="2072104"/>
              <a:ext cx="344104" cy="34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82" name="Group 89">
            <a:extLst>
              <a:ext uri="{FF2B5EF4-FFF2-40B4-BE49-F238E27FC236}">
                <a16:creationId xmlns="" xmlns:a16="http://schemas.microsoft.com/office/drawing/2014/main" id="{1C4E62F0-0278-473E-BD24-92EA88AB7847}"/>
              </a:ext>
            </a:extLst>
          </p:cNvPr>
          <p:cNvGrpSpPr/>
          <p:nvPr/>
        </p:nvGrpSpPr>
        <p:grpSpPr>
          <a:xfrm>
            <a:off x="603315" y="2776523"/>
            <a:ext cx="1729569" cy="1719748"/>
            <a:chOff x="2012643" y="2394944"/>
            <a:chExt cx="2050867" cy="2049744"/>
          </a:xfrm>
        </p:grpSpPr>
        <p:grpSp>
          <p:nvGrpSpPr>
            <p:cNvPr id="83" name="Group 80">
              <a:extLst>
                <a:ext uri="{FF2B5EF4-FFF2-40B4-BE49-F238E27FC236}">
                  <a16:creationId xmlns="" xmlns:a16="http://schemas.microsoft.com/office/drawing/2014/main" id="{CF6A76A5-317D-4C82-9EEE-AF44B9F39754}"/>
                </a:ext>
              </a:extLst>
            </p:cNvPr>
            <p:cNvGrpSpPr/>
            <p:nvPr/>
          </p:nvGrpSpPr>
          <p:grpSpPr>
            <a:xfrm>
              <a:off x="2012643" y="2394944"/>
              <a:ext cx="2050867" cy="2049744"/>
              <a:chOff x="3030976" y="2683547"/>
              <a:chExt cx="2190724" cy="2189525"/>
            </a:xfrm>
          </p:grpSpPr>
          <p:sp>
            <p:nvSpPr>
              <p:cNvPr id="85" name="Partial Circle 81">
                <a:extLst>
                  <a:ext uri="{FF2B5EF4-FFF2-40B4-BE49-F238E27FC236}">
                    <a16:creationId xmlns="" xmlns:a16="http://schemas.microsoft.com/office/drawing/2014/main" id="{4D94C340-8C5C-4216-841D-047E2DB15C7D}"/>
                  </a:ext>
                </a:extLst>
              </p:cNvPr>
              <p:cNvSpPr/>
              <p:nvPr/>
            </p:nvSpPr>
            <p:spPr>
              <a:xfrm>
                <a:off x="3032178" y="2683549"/>
                <a:ext cx="2189522" cy="2189522"/>
              </a:xfrm>
              <a:prstGeom prst="pie">
                <a:avLst>
                  <a:gd name="adj1" fmla="val 10800523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Partial Circle 82">
                <a:extLst>
                  <a:ext uri="{FF2B5EF4-FFF2-40B4-BE49-F238E27FC236}">
                    <a16:creationId xmlns="" xmlns:a16="http://schemas.microsoft.com/office/drawing/2014/main" id="{64427472-5B10-4DEE-8488-81C1FBD01A01}"/>
                  </a:ext>
                </a:extLst>
              </p:cNvPr>
              <p:cNvSpPr/>
              <p:nvPr/>
            </p:nvSpPr>
            <p:spPr>
              <a:xfrm rot="4320000">
                <a:off x="3032177" y="2683548"/>
                <a:ext cx="2189522" cy="2189522"/>
              </a:xfrm>
              <a:prstGeom prst="pie">
                <a:avLst>
                  <a:gd name="adj1" fmla="val 11855105"/>
                  <a:gd name="adj2" fmla="val 1725474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Partial Circle 83">
                <a:extLst>
                  <a:ext uri="{FF2B5EF4-FFF2-40B4-BE49-F238E27FC236}">
                    <a16:creationId xmlns="" xmlns:a16="http://schemas.microsoft.com/office/drawing/2014/main" id="{0D868220-F03C-4A19-A4C1-BD8D964658E8}"/>
                  </a:ext>
                </a:extLst>
              </p:cNvPr>
              <p:cNvSpPr/>
              <p:nvPr/>
            </p:nvSpPr>
            <p:spPr>
              <a:xfrm rot="8640000">
                <a:off x="3032176" y="2683547"/>
                <a:ext cx="2189522" cy="2189522"/>
              </a:xfrm>
              <a:prstGeom prst="pie">
                <a:avLst>
                  <a:gd name="adj1" fmla="val 12937208"/>
                  <a:gd name="adj2" fmla="val 1840943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Partial Circle 84">
                <a:extLst>
                  <a:ext uri="{FF2B5EF4-FFF2-40B4-BE49-F238E27FC236}">
                    <a16:creationId xmlns="" xmlns:a16="http://schemas.microsoft.com/office/drawing/2014/main" id="{FF235980-D5C2-4741-9516-151D0EFCB585}"/>
                  </a:ext>
                </a:extLst>
              </p:cNvPr>
              <p:cNvSpPr/>
              <p:nvPr/>
            </p:nvSpPr>
            <p:spPr>
              <a:xfrm rot="12960000">
                <a:off x="3030976" y="2683550"/>
                <a:ext cx="2189522" cy="2189522"/>
              </a:xfrm>
              <a:prstGeom prst="pie">
                <a:avLst>
                  <a:gd name="adj1" fmla="val 14051326"/>
                  <a:gd name="adj2" fmla="val 1944289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6">
                <a:extLst>
                  <a:ext uri="{FF2B5EF4-FFF2-40B4-BE49-F238E27FC236}">
                    <a16:creationId xmlns="" xmlns:a16="http://schemas.microsoft.com/office/drawing/2014/main" id="{1725D1B6-AC32-4C70-883A-C463B74CFBDD}"/>
                  </a:ext>
                </a:extLst>
              </p:cNvPr>
              <p:cNvSpPr/>
              <p:nvPr/>
            </p:nvSpPr>
            <p:spPr>
              <a:xfrm>
                <a:off x="3082107" y="2733481"/>
                <a:ext cx="2089667" cy="20896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7">
              <a:extLst>
                <a:ext uri="{FF2B5EF4-FFF2-40B4-BE49-F238E27FC236}">
                  <a16:creationId xmlns="" xmlns:a16="http://schemas.microsoft.com/office/drawing/2014/main" id="{F240302E-5862-481A-B8ED-9B1C47464FA9}"/>
                </a:ext>
              </a:extLst>
            </p:cNvPr>
            <p:cNvSpPr txBox="1"/>
            <p:nvPr/>
          </p:nvSpPr>
          <p:spPr>
            <a:xfrm>
              <a:off x="2174920" y="2984758"/>
              <a:ext cx="1628990" cy="902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 smtClean="0">
                  <a:latin typeface="+mj-lt"/>
                </a:rPr>
                <a:t>EQUIPO TÉCNICO 1</a:t>
              </a:r>
              <a:endParaRPr lang="en-US" b="1" dirty="0">
                <a:latin typeface="+mj-lt"/>
              </a:endParaRPr>
            </a:p>
          </p:txBody>
        </p:sp>
      </p:grpSp>
      <p:sp>
        <p:nvSpPr>
          <p:cNvPr id="90" name="TextBox 41">
            <a:extLst>
              <a:ext uri="{FF2B5EF4-FFF2-40B4-BE49-F238E27FC236}">
                <a16:creationId xmlns="" xmlns:a16="http://schemas.microsoft.com/office/drawing/2014/main" id="{B46CE4A9-4757-4A27-ADC2-04F905B7A66B}"/>
              </a:ext>
            </a:extLst>
          </p:cNvPr>
          <p:cNvSpPr txBox="1"/>
          <p:nvPr/>
        </p:nvSpPr>
        <p:spPr>
          <a:xfrm>
            <a:off x="3966039" y="3901084"/>
            <a:ext cx="2222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2 REPRESENTANTES DE LA CIUDADANÍA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(SUGERIMOS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 DE LAS COMISIONES DE ASAMBLEA DE QUITO Y 1 DE SU MAPEO)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91" name="Group 79">
            <a:extLst>
              <a:ext uri="{FF2B5EF4-FFF2-40B4-BE49-F238E27FC236}">
                <a16:creationId xmlns="" xmlns:a16="http://schemas.microsoft.com/office/drawing/2014/main" id="{889AD0E2-2894-40AB-8160-282A7AFA7807}"/>
              </a:ext>
            </a:extLst>
          </p:cNvPr>
          <p:cNvGrpSpPr/>
          <p:nvPr/>
        </p:nvGrpSpPr>
        <p:grpSpPr>
          <a:xfrm>
            <a:off x="8035653" y="2437753"/>
            <a:ext cx="3707697" cy="942694"/>
            <a:chOff x="4819931" y="588170"/>
            <a:chExt cx="3707697" cy="942694"/>
          </a:xfrm>
        </p:grpSpPr>
        <p:grpSp>
          <p:nvGrpSpPr>
            <p:cNvPr id="92" name="Group 1">
              <a:extLst>
                <a:ext uri="{FF2B5EF4-FFF2-40B4-BE49-F238E27FC236}">
                  <a16:creationId xmlns="" xmlns:a16="http://schemas.microsoft.com/office/drawing/2014/main" id="{E0BD6CED-0F35-4B50-B813-66CF8A120E9D}"/>
                </a:ext>
              </a:extLst>
            </p:cNvPr>
            <p:cNvGrpSpPr/>
            <p:nvPr/>
          </p:nvGrpSpPr>
          <p:grpSpPr>
            <a:xfrm>
              <a:off x="5662753" y="588170"/>
              <a:ext cx="942694" cy="942694"/>
              <a:chOff x="4855035" y="495479"/>
              <a:chExt cx="1089497" cy="1089498"/>
            </a:xfrm>
          </p:grpSpPr>
          <p:grpSp>
            <p:nvGrpSpPr>
              <p:cNvPr id="99" name="Group 2">
                <a:extLst>
                  <a:ext uri="{FF2B5EF4-FFF2-40B4-BE49-F238E27FC236}">
                    <a16:creationId xmlns="" xmlns:a16="http://schemas.microsoft.com/office/drawing/2014/main" id="{5E692B29-3B5D-4952-9B7A-8EB0096C8A57}"/>
                  </a:ext>
                </a:extLst>
              </p:cNvPr>
              <p:cNvGrpSpPr/>
              <p:nvPr/>
            </p:nvGrpSpPr>
            <p:grpSpPr>
              <a:xfrm>
                <a:off x="4876150" y="498294"/>
                <a:ext cx="1047266" cy="1047267"/>
                <a:chOff x="160947" y="3676242"/>
                <a:chExt cx="1664423" cy="1664424"/>
              </a:xfrm>
            </p:grpSpPr>
            <p:sp>
              <p:nvSpPr>
                <p:cNvPr id="107" name="Oval 10">
                  <a:extLst>
                    <a:ext uri="{FF2B5EF4-FFF2-40B4-BE49-F238E27FC236}">
                      <a16:creationId xmlns="" xmlns:a16="http://schemas.microsoft.com/office/drawing/2014/main" id="{45514C8D-04B9-48D3-B334-4C097B9FB3DB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: Shape 11">
                  <a:extLst>
                    <a:ext uri="{FF2B5EF4-FFF2-40B4-BE49-F238E27FC236}">
                      <a16:creationId xmlns="" xmlns:a16="http://schemas.microsoft.com/office/drawing/2014/main" id="{3933E249-F12A-4755-9F64-B2A77AB66945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3">
                <a:extLst>
                  <a:ext uri="{FF2B5EF4-FFF2-40B4-BE49-F238E27FC236}">
                    <a16:creationId xmlns="" xmlns:a16="http://schemas.microsoft.com/office/drawing/2014/main" id="{68C1B7FE-87D2-4936-BA72-348EBE193384}"/>
                  </a:ext>
                </a:extLst>
              </p:cNvPr>
              <p:cNvGrpSpPr/>
              <p:nvPr/>
            </p:nvGrpSpPr>
            <p:grpSpPr>
              <a:xfrm>
                <a:off x="4855035" y="495479"/>
                <a:ext cx="1089497" cy="1089498"/>
                <a:chOff x="-73190" y="1840776"/>
                <a:chExt cx="1664423" cy="1664424"/>
              </a:xfrm>
            </p:grpSpPr>
            <p:grpSp>
              <p:nvGrpSpPr>
                <p:cNvPr id="101" name="Group 4">
                  <a:extLst>
                    <a:ext uri="{FF2B5EF4-FFF2-40B4-BE49-F238E27FC236}">
                      <a16:creationId xmlns="" xmlns:a16="http://schemas.microsoft.com/office/drawing/2014/main" id="{EA54E500-6498-409F-8113-B4644A793A56}"/>
                    </a:ext>
                  </a:extLst>
                </p:cNvPr>
                <p:cNvGrpSpPr/>
                <p:nvPr/>
              </p:nvGrpSpPr>
              <p:grpSpPr>
                <a:xfrm>
                  <a:off x="-73190" y="1840776"/>
                  <a:ext cx="1664423" cy="1664424"/>
                  <a:chOff x="160947" y="3676242"/>
                  <a:chExt cx="1664423" cy="1664424"/>
                </a:xfrm>
              </p:grpSpPr>
              <p:sp>
                <p:nvSpPr>
                  <p:cNvPr id="105" name="Oval 8">
                    <a:extLst>
                      <a:ext uri="{FF2B5EF4-FFF2-40B4-BE49-F238E27FC236}">
                        <a16:creationId xmlns="" xmlns:a16="http://schemas.microsoft.com/office/drawing/2014/main" id="{42F6DC45-4A0E-482D-A930-BEC4B6494627}"/>
                      </a:ext>
                    </a:extLst>
                  </p:cNvPr>
                  <p:cNvSpPr/>
                  <p:nvPr/>
                </p:nvSpPr>
                <p:spPr>
                  <a:xfrm>
                    <a:off x="160947" y="3676242"/>
                    <a:ext cx="1664423" cy="1664423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: Shape 9">
                    <a:extLst>
                      <a:ext uri="{FF2B5EF4-FFF2-40B4-BE49-F238E27FC236}">
                        <a16:creationId xmlns="" xmlns:a16="http://schemas.microsoft.com/office/drawing/2014/main" id="{2C6C37C8-788D-47A7-A0F4-736BB167EAE8}"/>
                      </a:ext>
                    </a:extLst>
                  </p:cNvPr>
                  <p:cNvSpPr/>
                  <p:nvPr/>
                </p:nvSpPr>
                <p:spPr>
                  <a:xfrm>
                    <a:off x="974297" y="3676242"/>
                    <a:ext cx="851073" cy="1664424"/>
                  </a:xfrm>
                  <a:custGeom>
                    <a:avLst/>
                    <a:gdLst>
                      <a:gd name="connsiteX0" fmla="*/ 18861 w 851073"/>
                      <a:gd name="connsiteY0" fmla="*/ 0 h 1664424"/>
                      <a:gd name="connsiteX1" fmla="*/ 851073 w 851073"/>
                      <a:gd name="connsiteY1" fmla="*/ 832212 h 1664424"/>
                      <a:gd name="connsiteX2" fmla="*/ 18861 w 851073"/>
                      <a:gd name="connsiteY2" fmla="*/ 1664424 h 1664424"/>
                      <a:gd name="connsiteX3" fmla="*/ 0 w 851073"/>
                      <a:gd name="connsiteY3" fmla="*/ 1663472 h 1664424"/>
                      <a:gd name="connsiteX4" fmla="*/ 66228 w 851073"/>
                      <a:gd name="connsiteY4" fmla="*/ 1660127 h 1664424"/>
                      <a:gd name="connsiteX5" fmla="*/ 813351 w 851073"/>
                      <a:gd name="connsiteY5" fmla="*/ 832212 h 1664424"/>
                      <a:gd name="connsiteX6" fmla="*/ 66228 w 851073"/>
                      <a:gd name="connsiteY6" fmla="*/ 4297 h 1664424"/>
                      <a:gd name="connsiteX7" fmla="*/ 0 w 851073"/>
                      <a:gd name="connsiteY7" fmla="*/ 953 h 1664424"/>
                      <a:gd name="connsiteX8" fmla="*/ 18861 w 851073"/>
                      <a:gd name="connsiteY8" fmla="*/ 0 h 166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073" h="1664424">
                        <a:moveTo>
                          <a:pt x="18861" y="0"/>
                        </a:moveTo>
                        <a:cubicBezTo>
                          <a:pt x="478479" y="0"/>
                          <a:pt x="851073" y="372594"/>
                          <a:pt x="851073" y="832212"/>
                        </a:cubicBezTo>
                        <a:cubicBezTo>
                          <a:pt x="851073" y="1291830"/>
                          <a:pt x="478479" y="1664424"/>
                          <a:pt x="18861" y="1664424"/>
                        </a:cubicBezTo>
                        <a:lnTo>
                          <a:pt x="0" y="1663472"/>
                        </a:lnTo>
                        <a:lnTo>
                          <a:pt x="66228" y="1660127"/>
                        </a:lnTo>
                        <a:cubicBezTo>
                          <a:pt x="485876" y="1617510"/>
                          <a:pt x="813351" y="1263104"/>
                          <a:pt x="813351" y="832212"/>
                        </a:cubicBezTo>
                        <a:cubicBezTo>
                          <a:pt x="813351" y="401320"/>
                          <a:pt x="485876" y="46914"/>
                          <a:pt x="66228" y="4297"/>
                        </a:cubicBezTo>
                        <a:lnTo>
                          <a:pt x="0" y="953"/>
                        </a:lnTo>
                        <a:lnTo>
                          <a:pt x="1886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" name="Group 5">
                  <a:extLst>
                    <a:ext uri="{FF2B5EF4-FFF2-40B4-BE49-F238E27FC236}">
                      <a16:creationId xmlns="" xmlns:a16="http://schemas.microsoft.com/office/drawing/2014/main" id="{079CFD08-3075-4E7B-8346-48BD9C2E5F53}"/>
                    </a:ext>
                  </a:extLst>
                </p:cNvPr>
                <p:cNvGrpSpPr/>
                <p:nvPr/>
              </p:nvGrpSpPr>
              <p:grpSpPr>
                <a:xfrm>
                  <a:off x="49249" y="1963214"/>
                  <a:ext cx="1419544" cy="1419546"/>
                  <a:chOff x="160947" y="3676242"/>
                  <a:chExt cx="1664423" cy="1664424"/>
                </a:xfrm>
              </p:grpSpPr>
              <p:sp>
                <p:nvSpPr>
                  <p:cNvPr id="103" name="Oval 6">
                    <a:extLst>
                      <a:ext uri="{FF2B5EF4-FFF2-40B4-BE49-F238E27FC236}">
                        <a16:creationId xmlns="" xmlns:a16="http://schemas.microsoft.com/office/drawing/2014/main" id="{D45048BD-7580-412C-90CF-6BDE17FD4C30}"/>
                      </a:ext>
                    </a:extLst>
                  </p:cNvPr>
                  <p:cNvSpPr/>
                  <p:nvPr/>
                </p:nvSpPr>
                <p:spPr>
                  <a:xfrm>
                    <a:off x="160947" y="3676242"/>
                    <a:ext cx="1664423" cy="16644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Freeform: Shape 7">
                    <a:extLst>
                      <a:ext uri="{FF2B5EF4-FFF2-40B4-BE49-F238E27FC236}">
                        <a16:creationId xmlns="" xmlns:a16="http://schemas.microsoft.com/office/drawing/2014/main" id="{40353BD9-0A6E-4BCA-AB9F-E4BCD2CBAD90}"/>
                      </a:ext>
                    </a:extLst>
                  </p:cNvPr>
                  <p:cNvSpPr/>
                  <p:nvPr/>
                </p:nvSpPr>
                <p:spPr>
                  <a:xfrm>
                    <a:off x="974297" y="3676242"/>
                    <a:ext cx="851073" cy="1664424"/>
                  </a:xfrm>
                  <a:custGeom>
                    <a:avLst/>
                    <a:gdLst>
                      <a:gd name="connsiteX0" fmla="*/ 18861 w 851073"/>
                      <a:gd name="connsiteY0" fmla="*/ 0 h 1664424"/>
                      <a:gd name="connsiteX1" fmla="*/ 851073 w 851073"/>
                      <a:gd name="connsiteY1" fmla="*/ 832212 h 1664424"/>
                      <a:gd name="connsiteX2" fmla="*/ 18861 w 851073"/>
                      <a:gd name="connsiteY2" fmla="*/ 1664424 h 1664424"/>
                      <a:gd name="connsiteX3" fmla="*/ 0 w 851073"/>
                      <a:gd name="connsiteY3" fmla="*/ 1663472 h 1664424"/>
                      <a:gd name="connsiteX4" fmla="*/ 66228 w 851073"/>
                      <a:gd name="connsiteY4" fmla="*/ 1660127 h 1664424"/>
                      <a:gd name="connsiteX5" fmla="*/ 813351 w 851073"/>
                      <a:gd name="connsiteY5" fmla="*/ 832212 h 1664424"/>
                      <a:gd name="connsiteX6" fmla="*/ 66228 w 851073"/>
                      <a:gd name="connsiteY6" fmla="*/ 4297 h 1664424"/>
                      <a:gd name="connsiteX7" fmla="*/ 0 w 851073"/>
                      <a:gd name="connsiteY7" fmla="*/ 953 h 1664424"/>
                      <a:gd name="connsiteX8" fmla="*/ 18861 w 851073"/>
                      <a:gd name="connsiteY8" fmla="*/ 0 h 166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073" h="1664424">
                        <a:moveTo>
                          <a:pt x="18861" y="0"/>
                        </a:moveTo>
                        <a:cubicBezTo>
                          <a:pt x="478479" y="0"/>
                          <a:pt x="851073" y="372594"/>
                          <a:pt x="851073" y="832212"/>
                        </a:cubicBezTo>
                        <a:cubicBezTo>
                          <a:pt x="851073" y="1291830"/>
                          <a:pt x="478479" y="1664424"/>
                          <a:pt x="18861" y="1664424"/>
                        </a:cubicBezTo>
                        <a:lnTo>
                          <a:pt x="0" y="1663472"/>
                        </a:lnTo>
                        <a:lnTo>
                          <a:pt x="66228" y="1660127"/>
                        </a:lnTo>
                        <a:cubicBezTo>
                          <a:pt x="485876" y="1617510"/>
                          <a:pt x="813351" y="1263104"/>
                          <a:pt x="813351" y="832212"/>
                        </a:cubicBezTo>
                        <a:cubicBezTo>
                          <a:pt x="813351" y="401320"/>
                          <a:pt x="485876" y="46914"/>
                          <a:pt x="66228" y="4297"/>
                        </a:cubicBezTo>
                        <a:lnTo>
                          <a:pt x="0" y="953"/>
                        </a:lnTo>
                        <a:lnTo>
                          <a:pt x="18861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3" name="TextBox 41">
              <a:extLst>
                <a:ext uri="{FF2B5EF4-FFF2-40B4-BE49-F238E27FC236}">
                  <a16:creationId xmlns="" xmlns:a16="http://schemas.microsoft.com/office/drawing/2014/main" id="{B46CE4A9-4757-4A27-ADC2-04F905B7A66B}"/>
                </a:ext>
              </a:extLst>
            </p:cNvPr>
            <p:cNvSpPr txBox="1"/>
            <p:nvPr/>
          </p:nvSpPr>
          <p:spPr>
            <a:xfrm>
              <a:off x="6697576" y="871411"/>
              <a:ext cx="1830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latin typeface="+mj-lt"/>
                </a:rPr>
                <a:t>2 FUNCIONARIOS</a:t>
              </a:r>
              <a:endParaRPr 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94" name="Straight Connector 51">
              <a:extLst>
                <a:ext uri="{FF2B5EF4-FFF2-40B4-BE49-F238E27FC236}">
                  <a16:creationId xmlns="" xmlns:a16="http://schemas.microsoft.com/office/drawing/2014/main" id="{E467DD92-3B6B-4956-87FD-51E8966C48F7}"/>
                </a:ext>
              </a:extLst>
            </p:cNvPr>
            <p:cNvCxnSpPr>
              <a:stCxn id="105" idx="2"/>
            </p:cNvCxnSpPr>
            <p:nvPr/>
          </p:nvCxnSpPr>
          <p:spPr>
            <a:xfrm flipH="1" flipV="1">
              <a:off x="4891303" y="1057275"/>
              <a:ext cx="771450" cy="224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56">
              <a:extLst>
                <a:ext uri="{FF2B5EF4-FFF2-40B4-BE49-F238E27FC236}">
                  <a16:creationId xmlns="" xmlns:a16="http://schemas.microsoft.com/office/drawing/2014/main" id="{6D892BE8-8D85-49E6-99DE-F469145B8039}"/>
                </a:ext>
              </a:extLst>
            </p:cNvPr>
            <p:cNvGrpSpPr/>
            <p:nvPr/>
          </p:nvGrpSpPr>
          <p:grpSpPr>
            <a:xfrm>
              <a:off x="4819931" y="988147"/>
              <a:ext cx="142740" cy="142740"/>
              <a:chOff x="4819931" y="988187"/>
              <a:chExt cx="142740" cy="142740"/>
            </a:xfrm>
          </p:grpSpPr>
          <p:sp>
            <p:nvSpPr>
              <p:cNvPr id="97" name="Oval 57">
                <a:extLst>
                  <a:ext uri="{FF2B5EF4-FFF2-40B4-BE49-F238E27FC236}">
                    <a16:creationId xmlns="" xmlns:a16="http://schemas.microsoft.com/office/drawing/2014/main" id="{B6A2EBB7-781E-48C1-B0D9-93886838841F}"/>
                  </a:ext>
                </a:extLst>
              </p:cNvPr>
              <p:cNvSpPr/>
              <p:nvPr/>
            </p:nvSpPr>
            <p:spPr>
              <a:xfrm>
                <a:off x="4819931" y="988187"/>
                <a:ext cx="142740" cy="1427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58">
                <a:extLst>
                  <a:ext uri="{FF2B5EF4-FFF2-40B4-BE49-F238E27FC236}">
                    <a16:creationId xmlns="" xmlns:a16="http://schemas.microsoft.com/office/drawing/2014/main" id="{8242035D-7A37-4F96-B378-60EFD3B5E993}"/>
                  </a:ext>
                </a:extLst>
              </p:cNvPr>
              <p:cNvSpPr/>
              <p:nvPr/>
            </p:nvSpPr>
            <p:spPr>
              <a:xfrm>
                <a:off x="4851735" y="1019991"/>
                <a:ext cx="79132" cy="79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Shape 2628">
              <a:extLst>
                <a:ext uri="{FF2B5EF4-FFF2-40B4-BE49-F238E27FC236}">
                  <a16:creationId xmlns="" xmlns:a16="http://schemas.microsoft.com/office/drawing/2014/main" id="{82219524-68B9-41AA-92B1-6CF387C697F5}"/>
                </a:ext>
              </a:extLst>
            </p:cNvPr>
            <p:cNvSpPr/>
            <p:nvPr/>
          </p:nvSpPr>
          <p:spPr>
            <a:xfrm>
              <a:off x="5961941" y="918670"/>
              <a:ext cx="344318" cy="28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09" name="Group 78">
            <a:extLst>
              <a:ext uri="{FF2B5EF4-FFF2-40B4-BE49-F238E27FC236}">
                <a16:creationId xmlns="" xmlns:a16="http://schemas.microsoft.com/office/drawing/2014/main" id="{FCF55932-0C98-4D3A-B7EE-A3A83397915C}"/>
              </a:ext>
            </a:extLst>
          </p:cNvPr>
          <p:cNvGrpSpPr/>
          <p:nvPr/>
        </p:nvGrpSpPr>
        <p:grpSpPr>
          <a:xfrm>
            <a:off x="8035653" y="4024066"/>
            <a:ext cx="1785516" cy="942694"/>
            <a:chOff x="4819931" y="1772911"/>
            <a:chExt cx="1785516" cy="942694"/>
          </a:xfrm>
        </p:grpSpPr>
        <p:grpSp>
          <p:nvGrpSpPr>
            <p:cNvPr id="110" name="Group 12">
              <a:extLst>
                <a:ext uri="{FF2B5EF4-FFF2-40B4-BE49-F238E27FC236}">
                  <a16:creationId xmlns="" xmlns:a16="http://schemas.microsoft.com/office/drawing/2014/main" id="{2FE23EC7-4B0D-41C5-B71D-8A8E2B6A065C}"/>
                </a:ext>
              </a:extLst>
            </p:cNvPr>
            <p:cNvGrpSpPr/>
            <p:nvPr/>
          </p:nvGrpSpPr>
          <p:grpSpPr>
            <a:xfrm>
              <a:off x="5662753" y="1772911"/>
              <a:ext cx="942694" cy="942694"/>
              <a:chOff x="-73190" y="1840776"/>
              <a:chExt cx="1664423" cy="1664424"/>
            </a:xfrm>
          </p:grpSpPr>
          <p:grpSp>
            <p:nvGrpSpPr>
              <p:cNvPr id="116" name="Group 13">
                <a:extLst>
                  <a:ext uri="{FF2B5EF4-FFF2-40B4-BE49-F238E27FC236}">
                    <a16:creationId xmlns="" xmlns:a16="http://schemas.microsoft.com/office/drawing/2014/main" id="{744B57D7-A8E5-41DC-A367-3C480F07B995}"/>
                  </a:ext>
                </a:extLst>
              </p:cNvPr>
              <p:cNvGrpSpPr/>
              <p:nvPr/>
            </p:nvGrpSpPr>
            <p:grpSpPr>
              <a:xfrm>
                <a:off x="-73190" y="1840776"/>
                <a:ext cx="1664423" cy="1664424"/>
                <a:chOff x="160947" y="3676242"/>
                <a:chExt cx="1664423" cy="1664424"/>
              </a:xfrm>
            </p:grpSpPr>
            <p:sp>
              <p:nvSpPr>
                <p:cNvPr id="120" name="Oval 17">
                  <a:extLst>
                    <a:ext uri="{FF2B5EF4-FFF2-40B4-BE49-F238E27FC236}">
                      <a16:creationId xmlns="" xmlns:a16="http://schemas.microsoft.com/office/drawing/2014/main" id="{63BE42EA-B73B-4258-A8BC-DF614E7B8D70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reeform: Shape 18">
                  <a:extLst>
                    <a:ext uri="{FF2B5EF4-FFF2-40B4-BE49-F238E27FC236}">
                      <a16:creationId xmlns="" xmlns:a16="http://schemas.microsoft.com/office/drawing/2014/main" id="{FC4B22B1-1E4D-4F8B-BFDF-CF6CB4C8EDF7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4">
                <a:extLst>
                  <a:ext uri="{FF2B5EF4-FFF2-40B4-BE49-F238E27FC236}">
                    <a16:creationId xmlns="" xmlns:a16="http://schemas.microsoft.com/office/drawing/2014/main" id="{BF6557F7-85CD-47CA-8173-F9996D125610}"/>
                  </a:ext>
                </a:extLst>
              </p:cNvPr>
              <p:cNvGrpSpPr/>
              <p:nvPr/>
            </p:nvGrpSpPr>
            <p:grpSpPr>
              <a:xfrm>
                <a:off x="49249" y="1963214"/>
                <a:ext cx="1419544" cy="1419546"/>
                <a:chOff x="160947" y="3676242"/>
                <a:chExt cx="1664423" cy="1664424"/>
              </a:xfrm>
            </p:grpSpPr>
            <p:sp>
              <p:nvSpPr>
                <p:cNvPr id="118" name="Oval 15">
                  <a:extLst>
                    <a:ext uri="{FF2B5EF4-FFF2-40B4-BE49-F238E27FC236}">
                      <a16:creationId xmlns="" xmlns:a16="http://schemas.microsoft.com/office/drawing/2014/main" id="{FD19D70F-11CE-4488-9AFC-8077CD81899E}"/>
                    </a:ext>
                  </a:extLst>
                </p:cNvPr>
                <p:cNvSpPr/>
                <p:nvPr/>
              </p:nvSpPr>
              <p:spPr>
                <a:xfrm>
                  <a:off x="160947" y="3676242"/>
                  <a:ext cx="1664423" cy="16644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: Shape 16">
                  <a:extLst>
                    <a:ext uri="{FF2B5EF4-FFF2-40B4-BE49-F238E27FC236}">
                      <a16:creationId xmlns="" xmlns:a16="http://schemas.microsoft.com/office/drawing/2014/main" id="{7EEE61F4-CA5F-4938-A54F-3BA9A46DBF16}"/>
                    </a:ext>
                  </a:extLst>
                </p:cNvPr>
                <p:cNvSpPr/>
                <p:nvPr/>
              </p:nvSpPr>
              <p:spPr>
                <a:xfrm>
                  <a:off x="974297" y="3676242"/>
                  <a:ext cx="851073" cy="1664424"/>
                </a:xfrm>
                <a:custGeom>
                  <a:avLst/>
                  <a:gdLst>
                    <a:gd name="connsiteX0" fmla="*/ 18861 w 851073"/>
                    <a:gd name="connsiteY0" fmla="*/ 0 h 1664424"/>
                    <a:gd name="connsiteX1" fmla="*/ 851073 w 851073"/>
                    <a:gd name="connsiteY1" fmla="*/ 832212 h 1664424"/>
                    <a:gd name="connsiteX2" fmla="*/ 18861 w 851073"/>
                    <a:gd name="connsiteY2" fmla="*/ 1664424 h 1664424"/>
                    <a:gd name="connsiteX3" fmla="*/ 0 w 851073"/>
                    <a:gd name="connsiteY3" fmla="*/ 1663472 h 1664424"/>
                    <a:gd name="connsiteX4" fmla="*/ 66228 w 851073"/>
                    <a:gd name="connsiteY4" fmla="*/ 1660127 h 1664424"/>
                    <a:gd name="connsiteX5" fmla="*/ 813351 w 851073"/>
                    <a:gd name="connsiteY5" fmla="*/ 832212 h 1664424"/>
                    <a:gd name="connsiteX6" fmla="*/ 66228 w 851073"/>
                    <a:gd name="connsiteY6" fmla="*/ 4297 h 1664424"/>
                    <a:gd name="connsiteX7" fmla="*/ 0 w 851073"/>
                    <a:gd name="connsiteY7" fmla="*/ 953 h 1664424"/>
                    <a:gd name="connsiteX8" fmla="*/ 18861 w 851073"/>
                    <a:gd name="connsiteY8" fmla="*/ 0 h 166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073" h="1664424">
                      <a:moveTo>
                        <a:pt x="18861" y="0"/>
                      </a:moveTo>
                      <a:cubicBezTo>
                        <a:pt x="478479" y="0"/>
                        <a:pt x="851073" y="372594"/>
                        <a:pt x="851073" y="832212"/>
                      </a:cubicBezTo>
                      <a:cubicBezTo>
                        <a:pt x="851073" y="1291830"/>
                        <a:pt x="478479" y="1664424"/>
                        <a:pt x="18861" y="1664424"/>
                      </a:cubicBezTo>
                      <a:lnTo>
                        <a:pt x="0" y="1663472"/>
                      </a:lnTo>
                      <a:lnTo>
                        <a:pt x="66228" y="1660127"/>
                      </a:lnTo>
                      <a:cubicBezTo>
                        <a:pt x="485876" y="1617510"/>
                        <a:pt x="813351" y="1263104"/>
                        <a:pt x="813351" y="832212"/>
                      </a:cubicBezTo>
                      <a:cubicBezTo>
                        <a:pt x="813351" y="401320"/>
                        <a:pt x="485876" y="46914"/>
                        <a:pt x="66228" y="4297"/>
                      </a:cubicBezTo>
                      <a:lnTo>
                        <a:pt x="0" y="953"/>
                      </a:lnTo>
                      <a:lnTo>
                        <a:pt x="1886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1" name="Straight Connector 52">
              <a:extLst>
                <a:ext uri="{FF2B5EF4-FFF2-40B4-BE49-F238E27FC236}">
                  <a16:creationId xmlns="" xmlns:a16="http://schemas.microsoft.com/office/drawing/2014/main" id="{49A8C11E-34AC-4592-9574-8DF5674E906C}"/>
                </a:ext>
              </a:extLst>
            </p:cNvPr>
            <p:cNvCxnSpPr>
              <a:cxnSpLocks/>
              <a:stCxn id="120" idx="2"/>
            </p:cNvCxnSpPr>
            <p:nvPr/>
          </p:nvCxnSpPr>
          <p:spPr>
            <a:xfrm flipH="1">
              <a:off x="4891303" y="2244258"/>
              <a:ext cx="77145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59">
              <a:extLst>
                <a:ext uri="{FF2B5EF4-FFF2-40B4-BE49-F238E27FC236}">
                  <a16:creationId xmlns="" xmlns:a16="http://schemas.microsoft.com/office/drawing/2014/main" id="{DC9DB445-ABD5-4924-BF56-BF618678B1D7}"/>
                </a:ext>
              </a:extLst>
            </p:cNvPr>
            <p:cNvGrpSpPr/>
            <p:nvPr/>
          </p:nvGrpSpPr>
          <p:grpSpPr>
            <a:xfrm>
              <a:off x="4819931" y="2172888"/>
              <a:ext cx="142740" cy="142740"/>
              <a:chOff x="4819931" y="988187"/>
              <a:chExt cx="142740" cy="142740"/>
            </a:xfrm>
          </p:grpSpPr>
          <p:sp>
            <p:nvSpPr>
              <p:cNvPr id="114" name="Oval 60">
                <a:extLst>
                  <a:ext uri="{FF2B5EF4-FFF2-40B4-BE49-F238E27FC236}">
                    <a16:creationId xmlns="" xmlns:a16="http://schemas.microsoft.com/office/drawing/2014/main" id="{B529C348-032D-4AD7-8638-697C07FBB9CE}"/>
                  </a:ext>
                </a:extLst>
              </p:cNvPr>
              <p:cNvSpPr/>
              <p:nvPr/>
            </p:nvSpPr>
            <p:spPr>
              <a:xfrm>
                <a:off x="4819931" y="988187"/>
                <a:ext cx="142740" cy="1427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61">
                <a:extLst>
                  <a:ext uri="{FF2B5EF4-FFF2-40B4-BE49-F238E27FC236}">
                    <a16:creationId xmlns="" xmlns:a16="http://schemas.microsoft.com/office/drawing/2014/main" id="{9725A9C6-187A-4A97-9A90-C71F6FCA6080}"/>
                  </a:ext>
                </a:extLst>
              </p:cNvPr>
              <p:cNvSpPr/>
              <p:nvPr/>
            </p:nvSpPr>
            <p:spPr>
              <a:xfrm>
                <a:off x="4851735" y="1019991"/>
                <a:ext cx="79132" cy="79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Shape 2630">
              <a:extLst>
                <a:ext uri="{FF2B5EF4-FFF2-40B4-BE49-F238E27FC236}">
                  <a16:creationId xmlns="" xmlns:a16="http://schemas.microsoft.com/office/drawing/2014/main" id="{A6B6E5DF-BCEE-49DE-AB21-73B302D764D1}"/>
                </a:ext>
              </a:extLst>
            </p:cNvPr>
            <p:cNvSpPr/>
            <p:nvPr/>
          </p:nvSpPr>
          <p:spPr>
            <a:xfrm>
              <a:off x="5962048" y="2072104"/>
              <a:ext cx="344104" cy="34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22" name="Group 89">
            <a:extLst>
              <a:ext uri="{FF2B5EF4-FFF2-40B4-BE49-F238E27FC236}">
                <a16:creationId xmlns="" xmlns:a16="http://schemas.microsoft.com/office/drawing/2014/main" id="{1C4E62F0-0278-473E-BD24-92EA88AB7847}"/>
              </a:ext>
            </a:extLst>
          </p:cNvPr>
          <p:cNvGrpSpPr/>
          <p:nvPr/>
        </p:nvGrpSpPr>
        <p:grpSpPr>
          <a:xfrm>
            <a:off x="6549127" y="2811619"/>
            <a:ext cx="1729569" cy="1719748"/>
            <a:chOff x="2012643" y="2394944"/>
            <a:chExt cx="2050867" cy="2049744"/>
          </a:xfrm>
        </p:grpSpPr>
        <p:grpSp>
          <p:nvGrpSpPr>
            <p:cNvPr id="123" name="Group 80">
              <a:extLst>
                <a:ext uri="{FF2B5EF4-FFF2-40B4-BE49-F238E27FC236}">
                  <a16:creationId xmlns="" xmlns:a16="http://schemas.microsoft.com/office/drawing/2014/main" id="{CF6A76A5-317D-4C82-9EEE-AF44B9F39754}"/>
                </a:ext>
              </a:extLst>
            </p:cNvPr>
            <p:cNvGrpSpPr/>
            <p:nvPr/>
          </p:nvGrpSpPr>
          <p:grpSpPr>
            <a:xfrm>
              <a:off x="2012643" y="2394944"/>
              <a:ext cx="2050867" cy="2049744"/>
              <a:chOff x="3030976" y="2683547"/>
              <a:chExt cx="2190724" cy="2189525"/>
            </a:xfrm>
          </p:grpSpPr>
          <p:sp>
            <p:nvSpPr>
              <p:cNvPr id="125" name="Partial Circle 81">
                <a:extLst>
                  <a:ext uri="{FF2B5EF4-FFF2-40B4-BE49-F238E27FC236}">
                    <a16:creationId xmlns="" xmlns:a16="http://schemas.microsoft.com/office/drawing/2014/main" id="{4D94C340-8C5C-4216-841D-047E2DB15C7D}"/>
                  </a:ext>
                </a:extLst>
              </p:cNvPr>
              <p:cNvSpPr/>
              <p:nvPr/>
            </p:nvSpPr>
            <p:spPr>
              <a:xfrm>
                <a:off x="3032178" y="2683549"/>
                <a:ext cx="2189522" cy="2189522"/>
              </a:xfrm>
              <a:prstGeom prst="pie">
                <a:avLst>
                  <a:gd name="adj1" fmla="val 10800523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Partial Circle 82">
                <a:extLst>
                  <a:ext uri="{FF2B5EF4-FFF2-40B4-BE49-F238E27FC236}">
                    <a16:creationId xmlns="" xmlns:a16="http://schemas.microsoft.com/office/drawing/2014/main" id="{64427472-5B10-4DEE-8488-81C1FBD01A01}"/>
                  </a:ext>
                </a:extLst>
              </p:cNvPr>
              <p:cNvSpPr/>
              <p:nvPr/>
            </p:nvSpPr>
            <p:spPr>
              <a:xfrm rot="4320000">
                <a:off x="3032177" y="2683548"/>
                <a:ext cx="2189522" cy="2189522"/>
              </a:xfrm>
              <a:prstGeom prst="pie">
                <a:avLst>
                  <a:gd name="adj1" fmla="val 11855105"/>
                  <a:gd name="adj2" fmla="val 1725474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Partial Circle 83">
                <a:extLst>
                  <a:ext uri="{FF2B5EF4-FFF2-40B4-BE49-F238E27FC236}">
                    <a16:creationId xmlns="" xmlns:a16="http://schemas.microsoft.com/office/drawing/2014/main" id="{0D868220-F03C-4A19-A4C1-BD8D964658E8}"/>
                  </a:ext>
                </a:extLst>
              </p:cNvPr>
              <p:cNvSpPr/>
              <p:nvPr/>
            </p:nvSpPr>
            <p:spPr>
              <a:xfrm rot="8640000">
                <a:off x="3032176" y="2683547"/>
                <a:ext cx="2189522" cy="2189522"/>
              </a:xfrm>
              <a:prstGeom prst="pie">
                <a:avLst>
                  <a:gd name="adj1" fmla="val 12937208"/>
                  <a:gd name="adj2" fmla="val 1840943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Partial Circle 84">
                <a:extLst>
                  <a:ext uri="{FF2B5EF4-FFF2-40B4-BE49-F238E27FC236}">
                    <a16:creationId xmlns="" xmlns:a16="http://schemas.microsoft.com/office/drawing/2014/main" id="{FF235980-D5C2-4741-9516-151D0EFCB585}"/>
                  </a:ext>
                </a:extLst>
              </p:cNvPr>
              <p:cNvSpPr/>
              <p:nvPr/>
            </p:nvSpPr>
            <p:spPr>
              <a:xfrm rot="12960000">
                <a:off x="3030976" y="2683550"/>
                <a:ext cx="2189522" cy="2189522"/>
              </a:xfrm>
              <a:prstGeom prst="pie">
                <a:avLst>
                  <a:gd name="adj1" fmla="val 14051326"/>
                  <a:gd name="adj2" fmla="val 1944289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Oval 86">
                <a:extLst>
                  <a:ext uri="{FF2B5EF4-FFF2-40B4-BE49-F238E27FC236}">
                    <a16:creationId xmlns="" xmlns:a16="http://schemas.microsoft.com/office/drawing/2014/main" id="{1725D1B6-AC32-4C70-883A-C463B74CFBDD}"/>
                  </a:ext>
                </a:extLst>
              </p:cNvPr>
              <p:cNvSpPr/>
              <p:nvPr/>
            </p:nvSpPr>
            <p:spPr>
              <a:xfrm>
                <a:off x="3082107" y="2733481"/>
                <a:ext cx="2089667" cy="20896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TextBox 87">
              <a:extLst>
                <a:ext uri="{FF2B5EF4-FFF2-40B4-BE49-F238E27FC236}">
                  <a16:creationId xmlns="" xmlns:a16="http://schemas.microsoft.com/office/drawing/2014/main" id="{F240302E-5862-481A-B8ED-9B1C47464FA9}"/>
                </a:ext>
              </a:extLst>
            </p:cNvPr>
            <p:cNvSpPr txBox="1"/>
            <p:nvPr/>
          </p:nvSpPr>
          <p:spPr>
            <a:xfrm>
              <a:off x="2223582" y="3019761"/>
              <a:ext cx="1628990" cy="902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 smtClean="0">
                  <a:latin typeface="+mj-lt"/>
                </a:rPr>
                <a:t>EQUIPO TÉCNICO 2</a:t>
              </a:r>
              <a:endParaRPr lang="en-US" b="1" dirty="0">
                <a:latin typeface="+mj-lt"/>
              </a:endParaRPr>
            </a:p>
          </p:txBody>
        </p:sp>
      </p:grpSp>
      <p:cxnSp>
        <p:nvCxnSpPr>
          <p:cNvPr id="130" name="Straight Connector 23">
            <a:extLst>
              <a:ext uri="{FF2B5EF4-FFF2-40B4-BE49-F238E27FC236}">
                <a16:creationId xmlns="" xmlns:a16="http://schemas.microsoft.com/office/drawing/2014/main" id="{84696401-054C-4403-BBE3-7440D282F941}"/>
              </a:ext>
            </a:extLst>
          </p:cNvPr>
          <p:cNvCxnSpPr/>
          <p:nvPr/>
        </p:nvCxnSpPr>
        <p:spPr>
          <a:xfrm>
            <a:off x="6180179" y="1645920"/>
            <a:ext cx="32909" cy="399522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1335435" y="1532376"/>
            <a:ext cx="3716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4589B"/>
                </a:solidFill>
              </a:rPr>
              <a:t>LIDERADO </a:t>
            </a:r>
            <a:r>
              <a:rPr lang="en-US" sz="1600" dirty="0">
                <a:solidFill>
                  <a:srgbClr val="04589B"/>
                </a:solidFill>
              </a:rPr>
              <a:t>POR EL </a:t>
            </a:r>
            <a:r>
              <a:rPr lang="en-US" sz="1600" dirty="0" smtClean="0">
                <a:solidFill>
                  <a:srgbClr val="04589B"/>
                </a:solidFill>
              </a:rPr>
              <a:t>MUNICIPIO </a:t>
            </a:r>
          </a:p>
          <a:p>
            <a:pPr algn="ctr"/>
            <a:r>
              <a:rPr lang="en-US" sz="1600" dirty="0" smtClean="0">
                <a:solidFill>
                  <a:srgbClr val="04589B"/>
                </a:solidFill>
              </a:rPr>
              <a:t>(ELABORACIÓN Y ENTREGA DEL INFORME)</a:t>
            </a:r>
            <a:endParaRPr lang="es-EC" sz="1600" dirty="0">
              <a:solidFill>
                <a:srgbClr val="04589B"/>
              </a:solidFill>
            </a:endParaRPr>
          </a:p>
        </p:txBody>
      </p:sp>
      <p:sp>
        <p:nvSpPr>
          <p:cNvPr id="132" name="Rectángulo 131"/>
          <p:cNvSpPr/>
          <p:nvPr/>
        </p:nvSpPr>
        <p:spPr>
          <a:xfrm>
            <a:off x="7098116" y="1459798"/>
            <a:ext cx="47591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4589B"/>
                </a:solidFill>
              </a:rPr>
              <a:t>LIDERADO </a:t>
            </a:r>
            <a:r>
              <a:rPr lang="en-US" sz="1600" dirty="0">
                <a:solidFill>
                  <a:srgbClr val="04589B"/>
                </a:solidFill>
              </a:rPr>
              <a:t>POR </a:t>
            </a:r>
            <a:r>
              <a:rPr lang="en-US" sz="1600" dirty="0" smtClean="0">
                <a:solidFill>
                  <a:srgbClr val="04589B"/>
                </a:solidFill>
              </a:rPr>
              <a:t>LA CIUDADANÍA </a:t>
            </a:r>
          </a:p>
          <a:p>
            <a:pPr algn="ctr"/>
            <a:r>
              <a:rPr lang="en-US" sz="1600" dirty="0" smtClean="0">
                <a:solidFill>
                  <a:srgbClr val="04589B"/>
                </a:solidFill>
              </a:rPr>
              <a:t>(ORGANIZACIÓN EVENTO, DEFINE METODOLOGÍA DE </a:t>
            </a:r>
          </a:p>
          <a:p>
            <a:pPr algn="ctr"/>
            <a:r>
              <a:rPr lang="en-US" sz="1600" dirty="0" smtClean="0">
                <a:solidFill>
                  <a:srgbClr val="04589B"/>
                </a:solidFill>
              </a:rPr>
              <a:t>MESAS DE TRABAJO Y SISTEMATIZA PLAN DE TRABAJO)</a:t>
            </a:r>
            <a:endParaRPr lang="es-EC" sz="1600" dirty="0">
              <a:solidFill>
                <a:srgbClr val="04589B"/>
              </a:solidFill>
            </a:endParaRPr>
          </a:p>
        </p:txBody>
      </p:sp>
      <p:sp>
        <p:nvSpPr>
          <p:cNvPr id="133" name="TextBox 41">
            <a:extLst>
              <a:ext uri="{FF2B5EF4-FFF2-40B4-BE49-F238E27FC236}">
                <a16:creationId xmlns="" xmlns:a16="http://schemas.microsoft.com/office/drawing/2014/main" id="{B46CE4A9-4757-4A27-ADC2-04F905B7A66B}"/>
              </a:ext>
            </a:extLst>
          </p:cNvPr>
          <p:cNvSpPr txBox="1"/>
          <p:nvPr/>
        </p:nvSpPr>
        <p:spPr>
          <a:xfrm>
            <a:off x="9913191" y="3919410"/>
            <a:ext cx="2222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j-lt"/>
              </a:rPr>
              <a:t>2 REPRESENTANTES DE LA CIUDADANÍA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(SUGERIMOS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 DE LAS COMISIONES DE ASAMBLEA DE QUITO Y 1 DE SU MAPEO)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70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de204-0f6d-48f1-bbae-e267fdd3866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F3E46AA9348818A496C8ED3934F" ma:contentTypeVersion="7" ma:contentTypeDescription="Create a new document." ma:contentTypeScope="" ma:versionID="04431ce7e10408fb6c7a53f6c08f3b18">
  <xsd:schema xmlns:xsd="http://www.w3.org/2001/XMLSchema" xmlns:xs="http://www.w3.org/2001/XMLSchema" xmlns:p="http://schemas.microsoft.com/office/2006/metadata/properties" xmlns:ns2="cb65d321-00c9-499e-82f5-d77c4397f6e3" xmlns:ns3="d8ade204-0f6d-48f1-bbae-e267fdd38667" targetNamespace="http://schemas.microsoft.com/office/2006/metadata/properties" ma:root="true" ma:fieldsID="65d7db909ad141d4c616ad4a86a95de8" ns2:_="" ns3:_="">
    <xsd:import namespace="cb65d321-00c9-499e-82f5-d77c4397f6e3"/>
    <xsd:import namespace="d8ade204-0f6d-48f1-bbae-e267fdd3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d321-00c9-499e-82f5-d77c4397f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e204-0f6d-48f1-bbae-e267fdd38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11EBE6-C297-4100-9967-8B08CBD33559}">
  <ds:schemaRefs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8ade204-0f6d-48f1-bbae-e267fdd38667"/>
    <ds:schemaRef ds:uri="cb65d321-00c9-499e-82f5-d77c4397f6e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E9366A3-0762-4F0E-9514-32D55A212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d321-00c9-499e-82f5-d77c4397f6e3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17110</TotalTime>
  <Words>1118</Words>
  <Application>Microsoft Office PowerPoint</Application>
  <PresentationFormat>Panorámica</PresentationFormat>
  <Paragraphs>165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Gill Sans</vt:lpstr>
      <vt:lpstr>Thème Office</vt:lpstr>
      <vt:lpstr>Presentación de PowerPoint</vt:lpstr>
      <vt:lpstr>¿Qué es la rendición de cuentas?</vt:lpstr>
      <vt:lpstr>¿Quiénes rinden cuentas?</vt:lpstr>
      <vt:lpstr>Presentación de PowerPoint</vt:lpstr>
      <vt:lpstr>FASE 1 PLANIFICACIÓN (MARZO –ABRIL)</vt:lpstr>
      <vt:lpstr>FASE 2 EVALUACIÓN E INFORME (MAYO)</vt:lpstr>
      <vt:lpstr>FASE 3 DELIBERACIÓN (JUNIO)</vt:lpstr>
      <vt:lpstr>FASE 4 INCORPORACIÓN DE OPINIÓN Y SEGUIMIENTO (JULIO)</vt:lpstr>
      <vt:lpstr>SUGERENCIA CONFORMACIÓN DE  EQUIPOS MIXTOS</vt:lpstr>
      <vt:lpstr>ARTICULACIÓN CON ASAMBLEA DE QUITO</vt:lpstr>
      <vt:lpstr>ARTICULACIÓN CIUDADANA FASES 3 Y 4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cflores@iom.int</dc:creator>
  <cp:lastModifiedBy>Juan Pablo López Gonzalez</cp:lastModifiedBy>
  <cp:revision>793</cp:revision>
  <dcterms:created xsi:type="dcterms:W3CDTF">2018-02-07T13:14:28Z</dcterms:created>
  <dcterms:modified xsi:type="dcterms:W3CDTF">2021-04-20T20:05:20Z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0x01010005C50F3E46AA9348818A496C8ED3934F</vt:lpwstr>
  </property>
</Properties>
</file>